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4" r:id="rId5"/>
    <p:sldId id="276" r:id="rId6"/>
    <p:sldId id="277" r:id="rId7"/>
    <p:sldId id="273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8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4BFCC-B18C-47C6-AA16-E79AA88CA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FE1CE3-78C3-4B58-B0E9-6D7C875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F2DAEA-DAF1-480D-85B2-FAFD055F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4D42E3-0235-475D-8B43-8CC79150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DA5CEE-A4D2-466C-B139-D3FD7FF2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5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46F2D-287E-4AC4-B226-62FD8F68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0623817-BD73-4FF5-A595-A3100884E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7D3918-3A54-46A7-AADE-C05793D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7B6811-834F-4EDD-9B07-AEB97562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32BBD-D917-4897-A6E7-57C80C49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7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131943A-A25A-4D64-83DA-57FE710C8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2939F05-97A1-4004-A44D-064094993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43C78B-98A2-4F70-A662-E7D4EE20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2F9FB1-B45E-4950-A8A3-9773A1BA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BAA8C1-8D71-4F70-BFDC-166624D6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27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DD663-BB83-48ED-86DF-9468867E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B5D1B2-E4BC-47D7-B492-D91899FD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F883D9-0954-45D5-B37C-3F663688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749B7F-A901-475C-A09D-2FFA6E69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6F3449-BFCB-4A1C-9189-B30CCD05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3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D6CE3-12CA-492E-9DED-64CADC0B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3911A3-BD8E-4E71-A92B-D7071C055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278748-F260-46A2-8769-C8F4963B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BFADA2-560D-419B-837F-6E1DD9E3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63FAB8-7830-426C-8F91-AE84D416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1DFFA-C583-4AA9-AFE8-672101249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667953-DC51-407A-BF43-4638AE2FF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A5F141F-0241-4D20-B8BD-99D5BB727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728AF0-2A5D-43EA-A7BC-4FC51DF6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49A649-F95D-40FF-9D99-C2CE52E0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8427FA-CB49-4078-850F-501294DF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48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D8B15-0F14-44BF-BD47-C0F4BBC0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6FD60D-31BD-4D7B-B909-82478F17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BEAFB1-A233-4234-940F-8C567ACCC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85EBD1-07A3-4898-B884-DA6CCC17C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BC9937D-1BE5-4C97-9BB2-66DB13D47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8BE10B-B968-4A03-A871-4AE9712E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E808CC-68C7-438E-BC37-26620CF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0560AA-24C8-4FD5-AD4F-5ADC3721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12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ADBCB-C294-416A-A01A-EBA909EF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389FB10-C7BE-4DB0-A003-8934B4CB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1D5DD2-3520-4F14-B462-F47FEC73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3C143D7-6CDF-4BC4-8AFC-C5D80485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52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800673-C37F-4800-83C8-50816B50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0049AE-515A-4809-ABE0-BDC0D07C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F2DDE7-96C3-40D8-A1A9-18F8FFE9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40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BED7D-AD85-4B3E-8BC3-3C1E3F0B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D418F2-8D41-43BF-AB96-E89B37316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B0AF0E-2E13-4D35-A118-6C0868AD6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23326B-AB48-4BBF-ADE6-5B7EA04F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9CE72F-F248-4497-8F46-88BEECB5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B66DDE-8EBA-4997-BACB-AF6CE88C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89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9DCDC-5586-456C-AF7E-E2A694651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320ACC-7568-40C9-80FA-03E4B7DAD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17B238-42B4-414A-84C2-34818070C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A9B2E2-9E01-4177-84BA-F12F109C0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407161-EDDC-49FA-A64F-79DBA0EF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1C3E61-3283-43D8-9B84-2C438F27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22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BDF247B-F694-4BB6-AAB7-A97E152C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C0A58F-79E6-4826-810D-01B323630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B8CA47-9CBC-4E8D-BC7F-6BC60C9EA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909A-76F3-412F-AF45-3129262216CB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5B1851-0943-44D5-9836-D58BDE92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910FC8-9A2E-43B8-ACEB-A558CB9CF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81331D1-1443-4E45-90A4-9FC998636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38912"/>
            <a:ext cx="12192000" cy="319088"/>
          </a:xfrm>
          <a:prstGeom prst="rect">
            <a:avLst/>
          </a:prstGeom>
          <a:solidFill>
            <a:srgbClr val="008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nl-NL"/>
          </a:p>
        </p:txBody>
      </p:sp>
      <p:pic>
        <p:nvPicPr>
          <p:cNvPr id="8" name="Afbeelding 6">
            <a:extLst>
              <a:ext uri="{FF2B5EF4-FFF2-40B4-BE49-F238E27FC236}">
                <a16:creationId xmlns:a16="http://schemas.microsoft.com/office/drawing/2014/main" id="{FFF9613E-B440-44B7-8DC7-AEA82891EF3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04" y="5883274"/>
            <a:ext cx="4049713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F21026B-30BD-4830-A09C-1FD20605FF38}"/>
              </a:ext>
            </a:extLst>
          </p:cNvPr>
          <p:cNvPicPr/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045074" y="0"/>
            <a:ext cx="617451" cy="6538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569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debree@milieuplatformzorg.n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ilieuplatformzorg.nl/bibliotheek/webinar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044680"/>
            <a:ext cx="2001895" cy="401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062B35D4-1B5C-46E7-B5B3-217DB3C34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97753"/>
            <a:ext cx="10755085" cy="2496727"/>
          </a:xfrm>
        </p:spPr>
        <p:txBody>
          <a:bodyPr>
            <a:normAutofit/>
          </a:bodyPr>
          <a:lstStyle/>
          <a:p>
            <a:r>
              <a:rPr lang="nl-NL" sz="7200" b="1" dirty="0">
                <a:solidFill>
                  <a:schemeClr val="accent2"/>
                </a:solidFill>
              </a:rPr>
              <a:t>Duurzame voeding in de zorg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74FF561F-8EED-44E0-85B8-F0727C3F3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86" y="2615500"/>
            <a:ext cx="10464800" cy="1438742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chemeClr val="accent6"/>
                </a:solidFill>
              </a:rPr>
              <a:t>Milieuthermometer Zorg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7605DDF8-A75A-43FB-A35D-FF0D9AF48E0B}"/>
              </a:ext>
            </a:extLst>
          </p:cNvPr>
          <p:cNvSpPr txBox="1">
            <a:spLocks/>
          </p:cNvSpPr>
          <p:nvPr/>
        </p:nvSpPr>
        <p:spPr>
          <a:xfrm>
            <a:off x="6645239" y="5211184"/>
            <a:ext cx="3847722" cy="114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nl-NL" sz="1900" b="1" dirty="0">
                <a:solidFill>
                  <a:schemeClr val="accent6"/>
                </a:solidFill>
              </a:rPr>
              <a:t>Milieuplatform Zorgsector</a:t>
            </a:r>
          </a:p>
          <a:p>
            <a:pPr algn="r">
              <a:lnSpc>
                <a:spcPct val="100000"/>
              </a:lnSpc>
            </a:pPr>
            <a:r>
              <a:rPr lang="nl-NL" sz="1900" dirty="0">
                <a:solidFill>
                  <a:schemeClr val="accent6"/>
                </a:solidFill>
                <a:hlinkClick r:id="rId3"/>
              </a:rPr>
              <a:t>info@milieuplatformzorg.nl</a:t>
            </a:r>
            <a:endParaRPr lang="nl-NL" sz="1900" dirty="0">
              <a:solidFill>
                <a:schemeClr val="accent6"/>
              </a:solidFill>
            </a:endParaRPr>
          </a:p>
          <a:p>
            <a:pPr algn="r"/>
            <a:endParaRPr lang="nl-NL" sz="1900" dirty="0">
              <a:solidFill>
                <a:schemeClr val="accent6"/>
              </a:solidFill>
            </a:endParaRPr>
          </a:p>
          <a:p>
            <a:pPr algn="r"/>
            <a:endParaRPr lang="nl-NL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7605DDF8-A75A-43FB-A35D-FF0D9AF48E0B}"/>
              </a:ext>
            </a:extLst>
          </p:cNvPr>
          <p:cNvSpPr txBox="1">
            <a:spLocks/>
          </p:cNvSpPr>
          <p:nvPr/>
        </p:nvSpPr>
        <p:spPr>
          <a:xfrm>
            <a:off x="442913" y="1808163"/>
            <a:ext cx="1130617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dirty="0"/>
              <a:t>De nieuwe en gewijzigde Milieuthermometer Zorg eisen van het thema voeding</a:t>
            </a: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dirty="0"/>
              <a:t>Presentatie Hinke Kruizenga &amp; Angelique </a:t>
            </a:r>
            <a:r>
              <a:rPr lang="nl-NL" dirty="0" err="1"/>
              <a:t>Klopman</a:t>
            </a:r>
            <a:r>
              <a:rPr lang="nl-NL" dirty="0"/>
              <a:t> (Amsterdam AMC)</a:t>
            </a: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dirty="0"/>
              <a:t>Presentatie Annie </a:t>
            </a:r>
            <a:r>
              <a:rPr lang="nl-NL" dirty="0" err="1"/>
              <a:t>Dijkshoorn</a:t>
            </a:r>
            <a:r>
              <a:rPr lang="nl-NL" dirty="0"/>
              <a:t> &amp; Michel </a:t>
            </a:r>
            <a:r>
              <a:rPr lang="nl-NL" dirty="0" err="1"/>
              <a:t>Kampert</a:t>
            </a:r>
            <a:r>
              <a:rPr lang="nl-NL" dirty="0"/>
              <a:t> (GGZ-Delfland) </a:t>
            </a: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dirty="0"/>
              <a:t>Vragen?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AAD42C09-3416-4C7B-9435-2D3531ED365E}"/>
              </a:ext>
            </a:extLst>
          </p:cNvPr>
          <p:cNvSpPr txBox="1">
            <a:spLocks/>
          </p:cNvSpPr>
          <p:nvPr/>
        </p:nvSpPr>
        <p:spPr>
          <a:xfrm>
            <a:off x="442912" y="873124"/>
            <a:ext cx="11307600" cy="8270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>
                <a:solidFill>
                  <a:schemeClr val="accent2"/>
                </a:solidFill>
              </a:rPr>
              <a:t>Inhoud lezing</a:t>
            </a:r>
          </a:p>
        </p:txBody>
      </p:sp>
    </p:spTree>
    <p:extLst>
      <p:ext uri="{BB962C8B-B14F-4D97-AF65-F5344CB8AC3E}">
        <p14:creationId xmlns:p14="http://schemas.microsoft.com/office/powerpoint/2010/main" val="229817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8111CD-4281-4E6D-A55C-8686AA9F5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691092"/>
            <a:ext cx="10515600" cy="511175"/>
          </a:xfrm>
        </p:spPr>
        <p:txBody>
          <a:bodyPr/>
          <a:lstStyle/>
          <a:p>
            <a:r>
              <a:rPr lang="nl-NL" dirty="0"/>
              <a:t>7.1 – 7.4 voornamelijk tekstuele aanpassingen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E4D5B58-ACF1-4C47-8B74-D03360AB573F}"/>
              </a:ext>
            </a:extLst>
          </p:cNvPr>
          <p:cNvSpPr txBox="1">
            <a:spLocks/>
          </p:cNvSpPr>
          <p:nvPr/>
        </p:nvSpPr>
        <p:spPr>
          <a:xfrm>
            <a:off x="745067" y="1610783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7.5 – 7.6 uitsluitend vervangen door minimaal 90%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F269802-86D8-443C-A44E-A9AC84A41E5F}"/>
              </a:ext>
            </a:extLst>
          </p:cNvPr>
          <p:cNvSpPr txBox="1">
            <a:spLocks/>
          </p:cNvSpPr>
          <p:nvPr/>
        </p:nvSpPr>
        <p:spPr>
          <a:xfrm>
            <a:off x="745067" y="2530474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7.7 meer opties en toelichting rondom deze eis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28856A8-3552-4443-BE24-8782337FA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179" y="3041649"/>
            <a:ext cx="8239125" cy="27622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3867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8111CD-4281-4E6D-A55C-8686AA9F5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691092"/>
            <a:ext cx="10515600" cy="511175"/>
          </a:xfrm>
        </p:spPr>
        <p:txBody>
          <a:bodyPr/>
          <a:lstStyle/>
          <a:p>
            <a:r>
              <a:rPr lang="nl-NL" dirty="0"/>
              <a:t>7.1 – 7.4 voornamelijk tekstuele aanpassingen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E4D5B58-ACF1-4C47-8B74-D03360AB573F}"/>
              </a:ext>
            </a:extLst>
          </p:cNvPr>
          <p:cNvSpPr txBox="1">
            <a:spLocks/>
          </p:cNvSpPr>
          <p:nvPr/>
        </p:nvSpPr>
        <p:spPr>
          <a:xfrm>
            <a:off x="745067" y="1610783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7.5 – 7.6 uitsluitend vervangen door minimaal 90%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F269802-86D8-443C-A44E-A9AC84A41E5F}"/>
              </a:ext>
            </a:extLst>
          </p:cNvPr>
          <p:cNvSpPr txBox="1">
            <a:spLocks/>
          </p:cNvSpPr>
          <p:nvPr/>
        </p:nvSpPr>
        <p:spPr>
          <a:xfrm>
            <a:off x="745067" y="2530474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7.7 meer opties en toelichting rondom deze eis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F361D9C-3868-4063-B937-799CF0D7AEA2}"/>
              </a:ext>
            </a:extLst>
          </p:cNvPr>
          <p:cNvSpPr txBox="1">
            <a:spLocks/>
          </p:cNvSpPr>
          <p:nvPr/>
        </p:nvSpPr>
        <p:spPr>
          <a:xfrm>
            <a:off x="745067" y="3450165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7.8 NIEUW vlees/</a:t>
            </a:r>
            <a:r>
              <a:rPr lang="nl-NL" dirty="0" err="1"/>
              <a:t>visloze</a:t>
            </a:r>
            <a:r>
              <a:rPr lang="nl-NL" dirty="0"/>
              <a:t> dag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A8E16A9-E1CD-4DF4-B31F-532C7A813747}"/>
              </a:ext>
            </a:extLst>
          </p:cNvPr>
          <p:cNvSpPr txBox="1">
            <a:spLocks/>
          </p:cNvSpPr>
          <p:nvPr/>
        </p:nvSpPr>
        <p:spPr>
          <a:xfrm>
            <a:off x="745067" y="4369856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7.9 Ongewijzigd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D907E2E2-2FEF-4F1A-8F2F-40B367B4850F}"/>
              </a:ext>
            </a:extLst>
          </p:cNvPr>
          <p:cNvSpPr txBox="1">
            <a:spLocks/>
          </p:cNvSpPr>
          <p:nvPr/>
        </p:nvSpPr>
        <p:spPr>
          <a:xfrm>
            <a:off x="745067" y="5289547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7.10 NIEUW duurzame voedingsinitiatieven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27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F361D9C-3868-4063-B937-799CF0D7AEA2}"/>
              </a:ext>
            </a:extLst>
          </p:cNvPr>
          <p:cNvSpPr txBox="1">
            <a:spLocks/>
          </p:cNvSpPr>
          <p:nvPr/>
        </p:nvSpPr>
        <p:spPr>
          <a:xfrm>
            <a:off x="687010" y="329594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7.8 NIEUW vlees/</a:t>
            </a:r>
            <a:r>
              <a:rPr lang="nl-NL" dirty="0" err="1"/>
              <a:t>visloze</a:t>
            </a:r>
            <a:r>
              <a:rPr lang="nl-NL" dirty="0"/>
              <a:t> dag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3A8BB06-8098-4353-9276-815C98831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1" y="1674397"/>
            <a:ext cx="10515601" cy="175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0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F361D9C-3868-4063-B937-799CF0D7AEA2}"/>
              </a:ext>
            </a:extLst>
          </p:cNvPr>
          <p:cNvSpPr txBox="1">
            <a:spLocks/>
          </p:cNvSpPr>
          <p:nvPr/>
        </p:nvSpPr>
        <p:spPr>
          <a:xfrm>
            <a:off x="687010" y="329594"/>
            <a:ext cx="10515600" cy="51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7.10 NIEUW duurzame voedingsinitiatieven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48D98E-1DB9-4C42-A5FB-9CF4959CA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18" y="1498041"/>
            <a:ext cx="10432949" cy="3882851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419286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7605DDF8-A75A-43FB-A35D-FF0D9AF48E0B}"/>
              </a:ext>
            </a:extLst>
          </p:cNvPr>
          <p:cNvSpPr txBox="1">
            <a:spLocks/>
          </p:cNvSpPr>
          <p:nvPr/>
        </p:nvSpPr>
        <p:spPr>
          <a:xfrm>
            <a:off x="442914" y="1808163"/>
            <a:ext cx="9945686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AAD42C09-3416-4C7B-9435-2D3531ED365E}"/>
              </a:ext>
            </a:extLst>
          </p:cNvPr>
          <p:cNvSpPr txBox="1">
            <a:spLocks/>
          </p:cNvSpPr>
          <p:nvPr/>
        </p:nvSpPr>
        <p:spPr>
          <a:xfrm>
            <a:off x="442912" y="873124"/>
            <a:ext cx="11307600" cy="8270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b="1" dirty="0">
                <a:solidFill>
                  <a:schemeClr val="accent2"/>
                </a:solidFill>
              </a:rPr>
              <a:t>Themabijeenkomsten (</a:t>
            </a:r>
            <a:r>
              <a:rPr lang="nl-NL" b="1" dirty="0" err="1">
                <a:solidFill>
                  <a:schemeClr val="accent2"/>
                </a:solidFill>
              </a:rPr>
              <a:t>webinars</a:t>
            </a:r>
            <a:r>
              <a:rPr lang="nl-NL" b="1" dirty="0">
                <a:solidFill>
                  <a:schemeClr val="accent2"/>
                </a:solidFill>
              </a:rPr>
              <a:t>)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3BFA6A3-1F5A-4C56-9C24-08F0902E5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2777659"/>
            <a:ext cx="994568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/>
              <a:t>UPCOMING WEBINAR: Duurzaam Vervoer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/>
              <a:t>DINSDAG 28 september (11.00 - 12.00 uur)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latin typeface="Arial" panose="020B0604020202020204" pitchFamily="34" charset="0"/>
                <a:hlinkClick r:id="rId2"/>
              </a:rPr>
              <a:t>https://milieuplatformzorg.nl/bibliotheek/webinars/</a:t>
            </a:r>
            <a:endParaRPr lang="nl-NL" altLang="nl-NL" dirty="0"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276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148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Kantoorthema</vt:lpstr>
      <vt:lpstr>Duurzame voeding in de zorg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Anne-marije Scheffe</dc:creator>
  <cp:lastModifiedBy>Anne-marije Scheffe</cp:lastModifiedBy>
  <cp:revision>81</cp:revision>
  <dcterms:created xsi:type="dcterms:W3CDTF">2020-12-09T15:25:13Z</dcterms:created>
  <dcterms:modified xsi:type="dcterms:W3CDTF">2021-09-06T11:01:21Z</dcterms:modified>
</cp:coreProperties>
</file>