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301" r:id="rId3"/>
    <p:sldId id="306" r:id="rId4"/>
    <p:sldId id="304" r:id="rId5"/>
    <p:sldId id="260" r:id="rId6"/>
    <p:sldId id="263" r:id="rId7"/>
    <p:sldId id="266" r:id="rId8"/>
    <p:sldId id="269" r:id="rId9"/>
    <p:sldId id="272" r:id="rId10"/>
    <p:sldId id="278" r:id="rId11"/>
    <p:sldId id="305" r:id="rId12"/>
    <p:sldId id="281" r:id="rId13"/>
    <p:sldId id="284" r:id="rId14"/>
    <p:sldId id="287" r:id="rId15"/>
    <p:sldId id="300" r:id="rId16"/>
    <p:sldId id="292" r:id="rId17"/>
    <p:sldId id="298" r:id="rId18"/>
    <p:sldId id="299" r:id="rId19"/>
  </p:sldIdLst>
  <p:sldSz cx="20104100" cy="11309350"/>
  <p:notesSz cx="20104100" cy="1130935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323" autoAdjust="0"/>
  </p:normalViewPr>
  <p:slideViewPr>
    <p:cSldViewPr>
      <p:cViewPr varScale="1">
        <p:scale>
          <a:sx n="56" d="100"/>
          <a:sy n="56" d="100"/>
        </p:scale>
        <p:origin x="-123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51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51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17CDD-61A1-4F2E-BA11-2DEA4552A8C4}" type="datetimeFigureOut">
              <a:rPr lang="nl-NL" smtClean="0"/>
              <a:t>28-9-2021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281738" y="847725"/>
            <a:ext cx="7540625" cy="4241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2009775" y="5372100"/>
            <a:ext cx="16084550" cy="5089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51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51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1E7E7-6EEA-4095-820C-D68BD1171D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6248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Bovengenoemde</a:t>
            </a:r>
            <a:r>
              <a:rPr lang="nl-NL" baseline="0" dirty="0" smtClean="0"/>
              <a:t> sluit aan op constateringen zoals benoemt in het draaiboek Duurzame Mobiliteit in de zorg van de MPZ. Namelijk: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baseline="0" dirty="0" smtClean="0"/>
              <a:t>“…het vervoer van patiënten en medewerkers steeds het op een na grootste aandeel heeft in de totale milieu-impact…”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baseline="0" dirty="0" smtClean="0"/>
              <a:t>“…overgrote deel van deze milieu-impact wordt veroorzaakt door het gebruik van de auto… Het autogebruik van zorgmedewerkers is dus een belangrijk aandachtspunt om de milieu-impact te reduceren…”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nl-NL" baseline="0" dirty="0" smtClean="0"/>
              <a:t>Wet en regelgeving rondom duurzaamheid i.r.t. dit thema: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P. 7 “…Voor 2030 is 50% CO2 reductie t.o.v. 1990 voor het thema mobiliteit afgesproken. Hieruit komen in 2021-2022 acties voort op zowel het stimulerende als regulerende gebied…”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11E7E7-6EEA-4095-820C-D68BD1171D7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1144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Door het dynamisch dashboard van draaiknoppen zijn wij wendbaar en kunnen wij ons gemakkelijk</a:t>
            </a:r>
            <a:r>
              <a:rPr lang="nl-NL" baseline="0" dirty="0" smtClean="0"/>
              <a:t> aanpassen aan mogelijke wetswijzigingen. Denk bijv. aan het Besluit Activiteiten Leefomgeving dat mogelijk per 1/1/2022 zal zijn herzien met normen voor zakelijke en woon-werk mobiliteit.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11E7E7-6EEA-4095-820C-D68BD1171D7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9680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411999" y="1261219"/>
            <a:ext cx="17280100" cy="749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50" b="0" i="0">
                <a:solidFill>
                  <a:srgbClr val="00569B"/>
                </a:solidFill>
                <a:latin typeface="Myriad Pro SemiExt"/>
                <a:cs typeface="Myriad Pro SemiEx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750" b="0" i="0">
                <a:solidFill>
                  <a:srgbClr val="00569B"/>
                </a:solidFill>
                <a:latin typeface="Myriad Pro"/>
                <a:cs typeface="Myriad Pr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50" b="0" i="0">
                <a:solidFill>
                  <a:srgbClr val="00569B"/>
                </a:solidFill>
                <a:latin typeface="Myriad Pro SemiExt"/>
                <a:cs typeface="Myriad Pro SemiEx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50" b="0" i="0">
                <a:solidFill>
                  <a:srgbClr val="00569B"/>
                </a:solidFill>
                <a:latin typeface="Myriad Pro SemiExt"/>
                <a:cs typeface="Myriad Pro SemiEx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11999" y="1261219"/>
            <a:ext cx="17280100" cy="749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50" b="0" i="0">
                <a:solidFill>
                  <a:srgbClr val="00569B"/>
                </a:solidFill>
                <a:latin typeface="Myriad Pro SemiExt"/>
                <a:cs typeface="Myriad Pro SemiEx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77285" y="1902333"/>
            <a:ext cx="15349528" cy="2298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50" b="0" i="0">
                <a:solidFill>
                  <a:srgbClr val="00569B"/>
                </a:solidFill>
                <a:latin typeface="Myriad Pro"/>
                <a:cs typeface="Myriad Pr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18" Type="http://schemas.openxmlformats.org/officeDocument/2006/relationships/image" Target="../media/image28.png"/><Relationship Id="rId3" Type="http://schemas.openxmlformats.org/officeDocument/2006/relationships/image" Target="../media/image13.png"/><Relationship Id="rId21" Type="http://schemas.openxmlformats.org/officeDocument/2006/relationships/image" Target="../media/image31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" Type="http://schemas.openxmlformats.org/officeDocument/2006/relationships/image" Target="../media/image12.png"/><Relationship Id="rId16" Type="http://schemas.openxmlformats.org/officeDocument/2006/relationships/image" Target="../media/image26.png"/><Relationship Id="rId20" Type="http://schemas.openxmlformats.org/officeDocument/2006/relationships/image" Target="../media/image3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5.png"/><Relationship Id="rId23" Type="http://schemas.openxmlformats.org/officeDocument/2006/relationships/image" Target="../media/image1.png"/><Relationship Id="rId10" Type="http://schemas.openxmlformats.org/officeDocument/2006/relationships/image" Target="../media/image20.png"/><Relationship Id="rId19" Type="http://schemas.openxmlformats.org/officeDocument/2006/relationships/image" Target="../media/image29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Relationship Id="rId22" Type="http://schemas.openxmlformats.org/officeDocument/2006/relationships/image" Target="../media/image3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0965" y="673181"/>
            <a:ext cx="5095504" cy="46127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26187" y="4001530"/>
            <a:ext cx="8641715" cy="26820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900"/>
              </a:lnSpc>
              <a:spcBef>
                <a:spcPts val="100"/>
              </a:spcBef>
            </a:pPr>
            <a:r>
              <a:rPr sz="5350" b="1" dirty="0">
                <a:latin typeface="Myriad Pro Light"/>
                <a:cs typeface="Myriad Pro Light"/>
              </a:rPr>
              <a:t>Met </a:t>
            </a:r>
            <a:r>
              <a:rPr sz="5350" b="1" spc="-5" dirty="0">
                <a:latin typeface="Myriad Pro Light"/>
                <a:cs typeface="Myriad Pro Light"/>
              </a:rPr>
              <a:t>de </a:t>
            </a:r>
            <a:r>
              <a:rPr sz="5350" b="1" spc="-25" dirty="0">
                <a:latin typeface="Myriad Pro Light"/>
                <a:cs typeface="Myriad Pro Light"/>
              </a:rPr>
              <a:t>fiets </a:t>
            </a:r>
            <a:r>
              <a:rPr sz="5350" b="1" spc="-5" dirty="0">
                <a:latin typeface="Myriad Pro Light"/>
                <a:cs typeface="Myriad Pro Light"/>
              </a:rPr>
              <a:t>en </a:t>
            </a:r>
            <a:r>
              <a:rPr sz="5350" b="1" spc="-15" dirty="0">
                <a:latin typeface="Myriad Pro Light"/>
                <a:cs typeface="Myriad Pro Light"/>
              </a:rPr>
              <a:t>OV </a:t>
            </a:r>
            <a:r>
              <a:rPr sz="5350" b="1" spc="-5" dirty="0">
                <a:latin typeface="Myriad Pro Light"/>
                <a:cs typeface="Myriad Pro Light"/>
              </a:rPr>
              <a:t>als het </a:t>
            </a:r>
            <a:r>
              <a:rPr sz="5350" b="1" spc="10" dirty="0" err="1" smtClean="0">
                <a:latin typeface="Myriad Pro Light"/>
                <a:cs typeface="Myriad Pro Light"/>
              </a:rPr>
              <a:t>kan</a:t>
            </a:r>
            <a:r>
              <a:rPr lang="nl-NL" sz="5350" b="1" spc="10" dirty="0" smtClean="0">
                <a:latin typeface="Myriad Pro Light"/>
                <a:cs typeface="Myriad Pro Light"/>
              </a:rPr>
              <a:t>,</a:t>
            </a:r>
            <a:r>
              <a:rPr sz="5350" b="1" spc="10" dirty="0" smtClean="0">
                <a:latin typeface="Myriad Pro Light"/>
                <a:cs typeface="Myriad Pro Light"/>
              </a:rPr>
              <a:t> </a:t>
            </a:r>
            <a:r>
              <a:rPr sz="5350" b="1" spc="-1095" dirty="0" smtClean="0">
                <a:latin typeface="Myriad Pro Light"/>
                <a:cs typeface="Myriad Pro Light"/>
              </a:rPr>
              <a:t> </a:t>
            </a:r>
            <a:r>
              <a:rPr sz="5350" b="1" spc="-5" dirty="0">
                <a:latin typeface="Myriad Pro Light"/>
                <a:cs typeface="Myriad Pro Light"/>
              </a:rPr>
              <a:t>met</a:t>
            </a:r>
            <a:r>
              <a:rPr sz="5350" b="1" spc="-10" dirty="0">
                <a:latin typeface="Myriad Pro Light"/>
                <a:cs typeface="Myriad Pro Light"/>
              </a:rPr>
              <a:t> </a:t>
            </a:r>
            <a:r>
              <a:rPr sz="5350" b="1" spc="-5" dirty="0">
                <a:latin typeface="Myriad Pro Light"/>
                <a:cs typeface="Myriad Pro Light"/>
              </a:rPr>
              <a:t>de</a:t>
            </a:r>
            <a:r>
              <a:rPr sz="5350" b="1" spc="-10" dirty="0">
                <a:latin typeface="Myriad Pro Light"/>
                <a:cs typeface="Myriad Pro Light"/>
              </a:rPr>
              <a:t> </a:t>
            </a:r>
            <a:r>
              <a:rPr sz="5350" b="1" spc="-15" dirty="0">
                <a:latin typeface="Myriad Pro Light"/>
                <a:cs typeface="Myriad Pro Light"/>
              </a:rPr>
              <a:t>auto</a:t>
            </a:r>
            <a:r>
              <a:rPr sz="5350" b="1" spc="-10" dirty="0">
                <a:latin typeface="Myriad Pro Light"/>
                <a:cs typeface="Myriad Pro Light"/>
              </a:rPr>
              <a:t> </a:t>
            </a:r>
            <a:r>
              <a:rPr sz="5350" b="1" spc="-5" dirty="0">
                <a:latin typeface="Myriad Pro Light"/>
                <a:cs typeface="Myriad Pro Light"/>
              </a:rPr>
              <a:t>als</a:t>
            </a:r>
            <a:r>
              <a:rPr sz="5350" b="1" spc="-10" dirty="0">
                <a:latin typeface="Myriad Pro Light"/>
                <a:cs typeface="Myriad Pro Light"/>
              </a:rPr>
              <a:t> </a:t>
            </a:r>
            <a:r>
              <a:rPr sz="5350" b="1" spc="-5" dirty="0">
                <a:latin typeface="Myriad Pro Light"/>
                <a:cs typeface="Myriad Pro Light"/>
              </a:rPr>
              <a:t>het</a:t>
            </a:r>
            <a:r>
              <a:rPr sz="5350" b="1" spc="-10" dirty="0">
                <a:latin typeface="Myriad Pro Light"/>
                <a:cs typeface="Myriad Pro Light"/>
              </a:rPr>
              <a:t> </a:t>
            </a:r>
            <a:r>
              <a:rPr sz="5350" b="1" spc="-5" dirty="0">
                <a:latin typeface="Myriad Pro Light"/>
                <a:cs typeface="Myriad Pro Light"/>
              </a:rPr>
              <a:t>moet</a:t>
            </a:r>
            <a:endParaRPr sz="5350" dirty="0">
              <a:latin typeface="Myriad Pro Light"/>
              <a:cs typeface="Myriad Pro Ligh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0440916" y="8808113"/>
            <a:ext cx="2141220" cy="1146810"/>
            <a:chOff x="10440916" y="8808113"/>
            <a:chExt cx="2141220" cy="1146810"/>
          </a:xfrm>
        </p:grpSpPr>
        <p:sp>
          <p:nvSpPr>
            <p:cNvPr id="5" name="object 5"/>
            <p:cNvSpPr/>
            <p:nvPr/>
          </p:nvSpPr>
          <p:spPr>
            <a:xfrm>
              <a:off x="10440916" y="8808113"/>
              <a:ext cx="2141220" cy="897890"/>
            </a:xfrm>
            <a:custGeom>
              <a:avLst/>
              <a:gdLst/>
              <a:ahLst/>
              <a:cxnLst/>
              <a:rect l="l" t="t" r="r" b="b"/>
              <a:pathLst>
                <a:path w="2141220" h="897890">
                  <a:moveTo>
                    <a:pt x="614071" y="0"/>
                  </a:moveTo>
                  <a:lnTo>
                    <a:pt x="561028" y="171"/>
                  </a:lnTo>
                  <a:lnTo>
                    <a:pt x="506172" y="1250"/>
                  </a:lnTo>
                  <a:lnTo>
                    <a:pt x="450531" y="3718"/>
                  </a:lnTo>
                  <a:lnTo>
                    <a:pt x="395132" y="8059"/>
                  </a:lnTo>
                  <a:lnTo>
                    <a:pt x="341002" y="14758"/>
                  </a:lnTo>
                  <a:lnTo>
                    <a:pt x="289169" y="24296"/>
                  </a:lnTo>
                  <a:lnTo>
                    <a:pt x="240661" y="37157"/>
                  </a:lnTo>
                  <a:lnTo>
                    <a:pt x="159082" y="67107"/>
                  </a:lnTo>
                  <a:lnTo>
                    <a:pt x="111236" y="111511"/>
                  </a:lnTo>
                  <a:lnTo>
                    <a:pt x="78537" y="201347"/>
                  </a:lnTo>
                  <a:lnTo>
                    <a:pt x="42397" y="367593"/>
                  </a:lnTo>
                  <a:lnTo>
                    <a:pt x="45344" y="381236"/>
                  </a:lnTo>
                  <a:lnTo>
                    <a:pt x="45794" y="423484"/>
                  </a:lnTo>
                  <a:lnTo>
                    <a:pt x="43892" y="546682"/>
                  </a:lnTo>
                  <a:lnTo>
                    <a:pt x="43883" y="604074"/>
                  </a:lnTo>
                  <a:lnTo>
                    <a:pt x="46066" y="642957"/>
                  </a:lnTo>
                  <a:lnTo>
                    <a:pt x="52551" y="670781"/>
                  </a:lnTo>
                  <a:lnTo>
                    <a:pt x="59377" y="683802"/>
                  </a:lnTo>
                  <a:lnTo>
                    <a:pt x="64136" y="692004"/>
                  </a:lnTo>
                  <a:lnTo>
                    <a:pt x="64423" y="705367"/>
                  </a:lnTo>
                  <a:lnTo>
                    <a:pt x="61499" y="719311"/>
                  </a:lnTo>
                  <a:lnTo>
                    <a:pt x="57542" y="726023"/>
                  </a:lnTo>
                  <a:lnTo>
                    <a:pt x="51519" y="730668"/>
                  </a:lnTo>
                  <a:lnTo>
                    <a:pt x="42397" y="738413"/>
                  </a:lnTo>
                  <a:lnTo>
                    <a:pt x="14002" y="779202"/>
                  </a:lnTo>
                  <a:lnTo>
                    <a:pt x="0" y="836395"/>
                  </a:lnTo>
                  <a:lnTo>
                    <a:pt x="1548" y="854981"/>
                  </a:lnTo>
                  <a:lnTo>
                    <a:pt x="13424" y="872193"/>
                  </a:lnTo>
                  <a:lnTo>
                    <a:pt x="38728" y="896293"/>
                  </a:lnTo>
                  <a:lnTo>
                    <a:pt x="1808379" y="896293"/>
                  </a:lnTo>
                  <a:lnTo>
                    <a:pt x="1942393" y="897669"/>
                  </a:lnTo>
                  <a:lnTo>
                    <a:pt x="2037626" y="897841"/>
                  </a:lnTo>
                  <a:lnTo>
                    <a:pt x="2087424" y="896293"/>
                  </a:lnTo>
                  <a:lnTo>
                    <a:pt x="2125109" y="858601"/>
                  </a:lnTo>
                  <a:lnTo>
                    <a:pt x="2140310" y="818899"/>
                  </a:lnTo>
                  <a:lnTo>
                    <a:pt x="2140654" y="789354"/>
                  </a:lnTo>
                  <a:lnTo>
                    <a:pt x="2138243" y="759122"/>
                  </a:lnTo>
                  <a:lnTo>
                    <a:pt x="2135146" y="734744"/>
                  </a:lnTo>
                  <a:lnTo>
                    <a:pt x="2130557" y="720858"/>
                  </a:lnTo>
                  <a:lnTo>
                    <a:pt x="2123214" y="714548"/>
                  </a:lnTo>
                  <a:lnTo>
                    <a:pt x="2114492" y="710991"/>
                  </a:lnTo>
                  <a:lnTo>
                    <a:pt x="2105768" y="705367"/>
                  </a:lnTo>
                  <a:lnTo>
                    <a:pt x="2099806" y="685579"/>
                  </a:lnTo>
                  <a:lnTo>
                    <a:pt x="2096596" y="648922"/>
                  </a:lnTo>
                  <a:lnTo>
                    <a:pt x="2093386" y="604693"/>
                  </a:lnTo>
                  <a:lnTo>
                    <a:pt x="2087424" y="562188"/>
                  </a:lnTo>
                  <a:lnTo>
                    <a:pt x="2052081" y="499767"/>
                  </a:lnTo>
                  <a:lnTo>
                    <a:pt x="1991954" y="448361"/>
                  </a:lnTo>
                  <a:lnTo>
                    <a:pt x="1921464" y="406891"/>
                  </a:lnTo>
                  <a:lnTo>
                    <a:pt x="1876966" y="387037"/>
                  </a:lnTo>
                  <a:lnTo>
                    <a:pt x="1829824" y="366831"/>
                  </a:lnTo>
                  <a:lnTo>
                    <a:pt x="1782683" y="345567"/>
                  </a:lnTo>
                  <a:lnTo>
                    <a:pt x="1746223" y="325769"/>
                  </a:lnTo>
                  <a:lnTo>
                    <a:pt x="1702412" y="291461"/>
                  </a:lnTo>
                  <a:lnTo>
                    <a:pt x="1687880" y="273933"/>
                  </a:lnTo>
                  <a:lnTo>
                    <a:pt x="1682866" y="268895"/>
                  </a:lnTo>
                  <a:lnTo>
                    <a:pt x="1465650" y="108431"/>
                  </a:lnTo>
                  <a:lnTo>
                    <a:pt x="1351995" y="29342"/>
                  </a:lnTo>
                  <a:lnTo>
                    <a:pt x="1297378" y="3083"/>
                  </a:lnTo>
                  <a:lnTo>
                    <a:pt x="1262967" y="5342"/>
                  </a:lnTo>
                  <a:lnTo>
                    <a:pt x="852673" y="1208"/>
                  </a:lnTo>
                  <a:lnTo>
                    <a:pt x="614071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720122" y="9476561"/>
              <a:ext cx="459105" cy="459105"/>
            </a:xfrm>
            <a:custGeom>
              <a:avLst/>
              <a:gdLst/>
              <a:ahLst/>
              <a:cxnLst/>
              <a:rect l="l" t="t" r="r" b="b"/>
              <a:pathLst>
                <a:path w="459104" h="459104">
                  <a:moveTo>
                    <a:pt x="229475" y="0"/>
                  </a:moveTo>
                  <a:lnTo>
                    <a:pt x="183229" y="4661"/>
                  </a:lnTo>
                  <a:lnTo>
                    <a:pt x="140155" y="18032"/>
                  </a:lnTo>
                  <a:lnTo>
                    <a:pt x="101175" y="39188"/>
                  </a:lnTo>
                  <a:lnTo>
                    <a:pt x="67213" y="67207"/>
                  </a:lnTo>
                  <a:lnTo>
                    <a:pt x="39192" y="101167"/>
                  </a:lnTo>
                  <a:lnTo>
                    <a:pt x="18034" y="140144"/>
                  </a:lnTo>
                  <a:lnTo>
                    <a:pt x="4662" y="183217"/>
                  </a:lnTo>
                  <a:lnTo>
                    <a:pt x="0" y="229463"/>
                  </a:lnTo>
                  <a:lnTo>
                    <a:pt x="4662" y="275708"/>
                  </a:lnTo>
                  <a:lnTo>
                    <a:pt x="18034" y="318781"/>
                  </a:lnTo>
                  <a:lnTo>
                    <a:pt x="39192" y="357759"/>
                  </a:lnTo>
                  <a:lnTo>
                    <a:pt x="67213" y="391718"/>
                  </a:lnTo>
                  <a:lnTo>
                    <a:pt x="101175" y="419738"/>
                  </a:lnTo>
                  <a:lnTo>
                    <a:pt x="140155" y="440894"/>
                  </a:lnTo>
                  <a:lnTo>
                    <a:pt x="183229" y="454264"/>
                  </a:lnTo>
                  <a:lnTo>
                    <a:pt x="229475" y="458926"/>
                  </a:lnTo>
                  <a:lnTo>
                    <a:pt x="275721" y="454264"/>
                  </a:lnTo>
                  <a:lnTo>
                    <a:pt x="318794" y="440894"/>
                  </a:lnTo>
                  <a:lnTo>
                    <a:pt x="357771" y="419738"/>
                  </a:lnTo>
                  <a:lnTo>
                    <a:pt x="391731" y="391718"/>
                  </a:lnTo>
                  <a:lnTo>
                    <a:pt x="419750" y="357759"/>
                  </a:lnTo>
                  <a:lnTo>
                    <a:pt x="440906" y="318781"/>
                  </a:lnTo>
                  <a:lnTo>
                    <a:pt x="454277" y="275708"/>
                  </a:lnTo>
                  <a:lnTo>
                    <a:pt x="458938" y="229463"/>
                  </a:lnTo>
                  <a:lnTo>
                    <a:pt x="454277" y="183217"/>
                  </a:lnTo>
                  <a:lnTo>
                    <a:pt x="440906" y="140144"/>
                  </a:lnTo>
                  <a:lnTo>
                    <a:pt x="419750" y="101167"/>
                  </a:lnTo>
                  <a:lnTo>
                    <a:pt x="391731" y="67207"/>
                  </a:lnTo>
                  <a:lnTo>
                    <a:pt x="357771" y="39188"/>
                  </a:lnTo>
                  <a:lnTo>
                    <a:pt x="318794" y="18032"/>
                  </a:lnTo>
                  <a:lnTo>
                    <a:pt x="275721" y="4661"/>
                  </a:lnTo>
                  <a:lnTo>
                    <a:pt x="2294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720122" y="9476561"/>
              <a:ext cx="459105" cy="459105"/>
            </a:xfrm>
            <a:custGeom>
              <a:avLst/>
              <a:gdLst/>
              <a:ahLst/>
              <a:cxnLst/>
              <a:rect l="l" t="t" r="r" b="b"/>
              <a:pathLst>
                <a:path w="459104" h="459104">
                  <a:moveTo>
                    <a:pt x="458938" y="229463"/>
                  </a:moveTo>
                  <a:lnTo>
                    <a:pt x="454277" y="275708"/>
                  </a:lnTo>
                  <a:lnTo>
                    <a:pt x="440906" y="318781"/>
                  </a:lnTo>
                  <a:lnTo>
                    <a:pt x="419750" y="357759"/>
                  </a:lnTo>
                  <a:lnTo>
                    <a:pt x="391731" y="391718"/>
                  </a:lnTo>
                  <a:lnTo>
                    <a:pt x="357771" y="419738"/>
                  </a:lnTo>
                  <a:lnTo>
                    <a:pt x="318794" y="440894"/>
                  </a:lnTo>
                  <a:lnTo>
                    <a:pt x="275721" y="454264"/>
                  </a:lnTo>
                  <a:lnTo>
                    <a:pt x="229475" y="458926"/>
                  </a:lnTo>
                  <a:lnTo>
                    <a:pt x="183229" y="454264"/>
                  </a:lnTo>
                  <a:lnTo>
                    <a:pt x="140155" y="440894"/>
                  </a:lnTo>
                  <a:lnTo>
                    <a:pt x="101175" y="419738"/>
                  </a:lnTo>
                  <a:lnTo>
                    <a:pt x="67213" y="391718"/>
                  </a:lnTo>
                  <a:lnTo>
                    <a:pt x="39192" y="357759"/>
                  </a:lnTo>
                  <a:lnTo>
                    <a:pt x="18034" y="318781"/>
                  </a:lnTo>
                  <a:lnTo>
                    <a:pt x="4662" y="275708"/>
                  </a:lnTo>
                  <a:lnTo>
                    <a:pt x="0" y="229463"/>
                  </a:lnTo>
                  <a:lnTo>
                    <a:pt x="4662" y="183217"/>
                  </a:lnTo>
                  <a:lnTo>
                    <a:pt x="18034" y="140144"/>
                  </a:lnTo>
                  <a:lnTo>
                    <a:pt x="39192" y="101167"/>
                  </a:lnTo>
                  <a:lnTo>
                    <a:pt x="67213" y="67207"/>
                  </a:lnTo>
                  <a:lnTo>
                    <a:pt x="101175" y="39188"/>
                  </a:lnTo>
                  <a:lnTo>
                    <a:pt x="140155" y="18032"/>
                  </a:lnTo>
                  <a:lnTo>
                    <a:pt x="183229" y="4661"/>
                  </a:lnTo>
                  <a:lnTo>
                    <a:pt x="229475" y="0"/>
                  </a:lnTo>
                  <a:lnTo>
                    <a:pt x="275721" y="4661"/>
                  </a:lnTo>
                  <a:lnTo>
                    <a:pt x="318794" y="18032"/>
                  </a:lnTo>
                  <a:lnTo>
                    <a:pt x="357771" y="39188"/>
                  </a:lnTo>
                  <a:lnTo>
                    <a:pt x="391731" y="67207"/>
                  </a:lnTo>
                  <a:lnTo>
                    <a:pt x="419750" y="101167"/>
                  </a:lnTo>
                  <a:lnTo>
                    <a:pt x="440906" y="140144"/>
                  </a:lnTo>
                  <a:lnTo>
                    <a:pt x="454277" y="183217"/>
                  </a:lnTo>
                  <a:lnTo>
                    <a:pt x="458938" y="229463"/>
                  </a:lnTo>
                  <a:close/>
                </a:path>
              </a:pathLst>
            </a:custGeom>
            <a:ln w="3834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813723" y="9570145"/>
              <a:ext cx="271780" cy="271780"/>
            </a:xfrm>
            <a:custGeom>
              <a:avLst/>
              <a:gdLst/>
              <a:ahLst/>
              <a:cxnLst/>
              <a:rect l="l" t="t" r="r" b="b"/>
              <a:pathLst>
                <a:path w="271779" h="271779">
                  <a:moveTo>
                    <a:pt x="135866" y="0"/>
                  </a:moveTo>
                  <a:lnTo>
                    <a:pt x="92921" y="6927"/>
                  </a:lnTo>
                  <a:lnTo>
                    <a:pt x="55624" y="26218"/>
                  </a:lnTo>
                  <a:lnTo>
                    <a:pt x="26213" y="55632"/>
                  </a:lnTo>
                  <a:lnTo>
                    <a:pt x="6926" y="92932"/>
                  </a:lnTo>
                  <a:lnTo>
                    <a:pt x="0" y="135878"/>
                  </a:lnTo>
                  <a:lnTo>
                    <a:pt x="6926" y="178824"/>
                  </a:lnTo>
                  <a:lnTo>
                    <a:pt x="26213" y="216124"/>
                  </a:lnTo>
                  <a:lnTo>
                    <a:pt x="55624" y="245539"/>
                  </a:lnTo>
                  <a:lnTo>
                    <a:pt x="92921" y="264829"/>
                  </a:lnTo>
                  <a:lnTo>
                    <a:pt x="135866" y="271757"/>
                  </a:lnTo>
                  <a:lnTo>
                    <a:pt x="178817" y="264829"/>
                  </a:lnTo>
                  <a:lnTo>
                    <a:pt x="216117" y="245539"/>
                  </a:lnTo>
                  <a:lnTo>
                    <a:pt x="245530" y="216124"/>
                  </a:lnTo>
                  <a:lnTo>
                    <a:pt x="264818" y="178824"/>
                  </a:lnTo>
                  <a:lnTo>
                    <a:pt x="271744" y="135878"/>
                  </a:lnTo>
                  <a:lnTo>
                    <a:pt x="264818" y="92932"/>
                  </a:lnTo>
                  <a:lnTo>
                    <a:pt x="245530" y="55632"/>
                  </a:lnTo>
                  <a:lnTo>
                    <a:pt x="216117" y="26218"/>
                  </a:lnTo>
                  <a:lnTo>
                    <a:pt x="178817" y="6927"/>
                  </a:lnTo>
                  <a:lnTo>
                    <a:pt x="1358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813723" y="9570145"/>
              <a:ext cx="271780" cy="271780"/>
            </a:xfrm>
            <a:custGeom>
              <a:avLst/>
              <a:gdLst/>
              <a:ahLst/>
              <a:cxnLst/>
              <a:rect l="l" t="t" r="r" b="b"/>
              <a:pathLst>
                <a:path w="271779" h="271779">
                  <a:moveTo>
                    <a:pt x="271744" y="135878"/>
                  </a:moveTo>
                  <a:lnTo>
                    <a:pt x="264818" y="178824"/>
                  </a:lnTo>
                  <a:lnTo>
                    <a:pt x="245530" y="216124"/>
                  </a:lnTo>
                  <a:lnTo>
                    <a:pt x="216117" y="245539"/>
                  </a:lnTo>
                  <a:lnTo>
                    <a:pt x="178817" y="264829"/>
                  </a:lnTo>
                  <a:lnTo>
                    <a:pt x="135866" y="271757"/>
                  </a:lnTo>
                  <a:lnTo>
                    <a:pt x="92921" y="264829"/>
                  </a:lnTo>
                  <a:lnTo>
                    <a:pt x="55624" y="245539"/>
                  </a:lnTo>
                  <a:lnTo>
                    <a:pt x="26213" y="216124"/>
                  </a:lnTo>
                  <a:lnTo>
                    <a:pt x="6926" y="178824"/>
                  </a:lnTo>
                  <a:lnTo>
                    <a:pt x="0" y="135878"/>
                  </a:lnTo>
                  <a:lnTo>
                    <a:pt x="6926" y="92932"/>
                  </a:lnTo>
                  <a:lnTo>
                    <a:pt x="26213" y="55632"/>
                  </a:lnTo>
                  <a:lnTo>
                    <a:pt x="55624" y="26218"/>
                  </a:lnTo>
                  <a:lnTo>
                    <a:pt x="92921" y="6927"/>
                  </a:lnTo>
                  <a:lnTo>
                    <a:pt x="135866" y="0"/>
                  </a:lnTo>
                  <a:lnTo>
                    <a:pt x="178817" y="6927"/>
                  </a:lnTo>
                  <a:lnTo>
                    <a:pt x="216117" y="26218"/>
                  </a:lnTo>
                  <a:lnTo>
                    <a:pt x="245530" y="55632"/>
                  </a:lnTo>
                  <a:lnTo>
                    <a:pt x="264818" y="92932"/>
                  </a:lnTo>
                  <a:lnTo>
                    <a:pt x="271744" y="135878"/>
                  </a:lnTo>
                  <a:close/>
                </a:path>
              </a:pathLst>
            </a:custGeom>
            <a:ln w="95871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1766498" y="9476561"/>
              <a:ext cx="459105" cy="459105"/>
            </a:xfrm>
            <a:custGeom>
              <a:avLst/>
              <a:gdLst/>
              <a:ahLst/>
              <a:cxnLst/>
              <a:rect l="l" t="t" r="r" b="b"/>
              <a:pathLst>
                <a:path w="459104" h="459104">
                  <a:moveTo>
                    <a:pt x="229475" y="0"/>
                  </a:moveTo>
                  <a:lnTo>
                    <a:pt x="183226" y="4661"/>
                  </a:lnTo>
                  <a:lnTo>
                    <a:pt x="140150" y="18032"/>
                  </a:lnTo>
                  <a:lnTo>
                    <a:pt x="101170" y="39188"/>
                  </a:lnTo>
                  <a:lnTo>
                    <a:pt x="67208" y="67207"/>
                  </a:lnTo>
                  <a:lnTo>
                    <a:pt x="39188" y="101167"/>
                  </a:lnTo>
                  <a:lnTo>
                    <a:pt x="18032" y="140144"/>
                  </a:lnTo>
                  <a:lnTo>
                    <a:pt x="4661" y="183217"/>
                  </a:lnTo>
                  <a:lnTo>
                    <a:pt x="0" y="229463"/>
                  </a:lnTo>
                  <a:lnTo>
                    <a:pt x="4661" y="275708"/>
                  </a:lnTo>
                  <a:lnTo>
                    <a:pt x="18032" y="318781"/>
                  </a:lnTo>
                  <a:lnTo>
                    <a:pt x="39188" y="357759"/>
                  </a:lnTo>
                  <a:lnTo>
                    <a:pt x="67208" y="391718"/>
                  </a:lnTo>
                  <a:lnTo>
                    <a:pt x="101170" y="419738"/>
                  </a:lnTo>
                  <a:lnTo>
                    <a:pt x="140150" y="440894"/>
                  </a:lnTo>
                  <a:lnTo>
                    <a:pt x="183226" y="454264"/>
                  </a:lnTo>
                  <a:lnTo>
                    <a:pt x="229475" y="458926"/>
                  </a:lnTo>
                  <a:lnTo>
                    <a:pt x="275721" y="454264"/>
                  </a:lnTo>
                  <a:lnTo>
                    <a:pt x="318794" y="440894"/>
                  </a:lnTo>
                  <a:lnTo>
                    <a:pt x="357771" y="419738"/>
                  </a:lnTo>
                  <a:lnTo>
                    <a:pt x="391731" y="391718"/>
                  </a:lnTo>
                  <a:lnTo>
                    <a:pt x="419750" y="357759"/>
                  </a:lnTo>
                  <a:lnTo>
                    <a:pt x="440906" y="318781"/>
                  </a:lnTo>
                  <a:lnTo>
                    <a:pt x="454277" y="275708"/>
                  </a:lnTo>
                  <a:lnTo>
                    <a:pt x="458938" y="229463"/>
                  </a:lnTo>
                  <a:lnTo>
                    <a:pt x="454277" y="183217"/>
                  </a:lnTo>
                  <a:lnTo>
                    <a:pt x="440906" y="140144"/>
                  </a:lnTo>
                  <a:lnTo>
                    <a:pt x="419750" y="101167"/>
                  </a:lnTo>
                  <a:lnTo>
                    <a:pt x="391731" y="67207"/>
                  </a:lnTo>
                  <a:lnTo>
                    <a:pt x="357771" y="39188"/>
                  </a:lnTo>
                  <a:lnTo>
                    <a:pt x="318794" y="18032"/>
                  </a:lnTo>
                  <a:lnTo>
                    <a:pt x="275721" y="4661"/>
                  </a:lnTo>
                  <a:lnTo>
                    <a:pt x="2294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1766498" y="9476561"/>
              <a:ext cx="459105" cy="459105"/>
            </a:xfrm>
            <a:custGeom>
              <a:avLst/>
              <a:gdLst/>
              <a:ahLst/>
              <a:cxnLst/>
              <a:rect l="l" t="t" r="r" b="b"/>
              <a:pathLst>
                <a:path w="459104" h="459104">
                  <a:moveTo>
                    <a:pt x="458938" y="229463"/>
                  </a:moveTo>
                  <a:lnTo>
                    <a:pt x="454277" y="275708"/>
                  </a:lnTo>
                  <a:lnTo>
                    <a:pt x="440906" y="318781"/>
                  </a:lnTo>
                  <a:lnTo>
                    <a:pt x="419750" y="357759"/>
                  </a:lnTo>
                  <a:lnTo>
                    <a:pt x="391731" y="391718"/>
                  </a:lnTo>
                  <a:lnTo>
                    <a:pt x="357771" y="419738"/>
                  </a:lnTo>
                  <a:lnTo>
                    <a:pt x="318794" y="440894"/>
                  </a:lnTo>
                  <a:lnTo>
                    <a:pt x="275721" y="454264"/>
                  </a:lnTo>
                  <a:lnTo>
                    <a:pt x="229475" y="458926"/>
                  </a:lnTo>
                  <a:lnTo>
                    <a:pt x="183226" y="454264"/>
                  </a:lnTo>
                  <a:lnTo>
                    <a:pt x="140150" y="440894"/>
                  </a:lnTo>
                  <a:lnTo>
                    <a:pt x="101170" y="419738"/>
                  </a:lnTo>
                  <a:lnTo>
                    <a:pt x="67208" y="391718"/>
                  </a:lnTo>
                  <a:lnTo>
                    <a:pt x="39188" y="357759"/>
                  </a:lnTo>
                  <a:lnTo>
                    <a:pt x="18032" y="318781"/>
                  </a:lnTo>
                  <a:lnTo>
                    <a:pt x="4661" y="275708"/>
                  </a:lnTo>
                  <a:lnTo>
                    <a:pt x="0" y="229463"/>
                  </a:lnTo>
                  <a:lnTo>
                    <a:pt x="4661" y="183217"/>
                  </a:lnTo>
                  <a:lnTo>
                    <a:pt x="18032" y="140144"/>
                  </a:lnTo>
                  <a:lnTo>
                    <a:pt x="39188" y="101167"/>
                  </a:lnTo>
                  <a:lnTo>
                    <a:pt x="67208" y="67207"/>
                  </a:lnTo>
                  <a:lnTo>
                    <a:pt x="101170" y="39188"/>
                  </a:lnTo>
                  <a:lnTo>
                    <a:pt x="140150" y="18032"/>
                  </a:lnTo>
                  <a:lnTo>
                    <a:pt x="183226" y="4661"/>
                  </a:lnTo>
                  <a:lnTo>
                    <a:pt x="229475" y="0"/>
                  </a:lnTo>
                  <a:lnTo>
                    <a:pt x="275721" y="4661"/>
                  </a:lnTo>
                  <a:lnTo>
                    <a:pt x="318794" y="18032"/>
                  </a:lnTo>
                  <a:lnTo>
                    <a:pt x="357771" y="39188"/>
                  </a:lnTo>
                  <a:lnTo>
                    <a:pt x="391731" y="67207"/>
                  </a:lnTo>
                  <a:lnTo>
                    <a:pt x="419750" y="101167"/>
                  </a:lnTo>
                  <a:lnTo>
                    <a:pt x="440906" y="140144"/>
                  </a:lnTo>
                  <a:lnTo>
                    <a:pt x="454277" y="183217"/>
                  </a:lnTo>
                  <a:lnTo>
                    <a:pt x="458938" y="229463"/>
                  </a:lnTo>
                  <a:close/>
                </a:path>
              </a:pathLst>
            </a:custGeom>
            <a:ln w="3834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860098" y="9570145"/>
              <a:ext cx="271780" cy="271780"/>
            </a:xfrm>
            <a:custGeom>
              <a:avLst/>
              <a:gdLst/>
              <a:ahLst/>
              <a:cxnLst/>
              <a:rect l="l" t="t" r="r" b="b"/>
              <a:pathLst>
                <a:path w="271779" h="271779">
                  <a:moveTo>
                    <a:pt x="135866" y="0"/>
                  </a:moveTo>
                  <a:lnTo>
                    <a:pt x="92921" y="6927"/>
                  </a:lnTo>
                  <a:lnTo>
                    <a:pt x="55624" y="26218"/>
                  </a:lnTo>
                  <a:lnTo>
                    <a:pt x="26213" y="55632"/>
                  </a:lnTo>
                  <a:lnTo>
                    <a:pt x="6926" y="92932"/>
                  </a:lnTo>
                  <a:lnTo>
                    <a:pt x="0" y="135878"/>
                  </a:lnTo>
                  <a:lnTo>
                    <a:pt x="6926" y="178824"/>
                  </a:lnTo>
                  <a:lnTo>
                    <a:pt x="26213" y="216124"/>
                  </a:lnTo>
                  <a:lnTo>
                    <a:pt x="55624" y="245539"/>
                  </a:lnTo>
                  <a:lnTo>
                    <a:pt x="92921" y="264829"/>
                  </a:lnTo>
                  <a:lnTo>
                    <a:pt x="135866" y="271757"/>
                  </a:lnTo>
                  <a:lnTo>
                    <a:pt x="178817" y="264829"/>
                  </a:lnTo>
                  <a:lnTo>
                    <a:pt x="216117" y="245539"/>
                  </a:lnTo>
                  <a:lnTo>
                    <a:pt x="245530" y="216124"/>
                  </a:lnTo>
                  <a:lnTo>
                    <a:pt x="264818" y="178824"/>
                  </a:lnTo>
                  <a:lnTo>
                    <a:pt x="271744" y="135878"/>
                  </a:lnTo>
                  <a:lnTo>
                    <a:pt x="264818" y="92932"/>
                  </a:lnTo>
                  <a:lnTo>
                    <a:pt x="245530" y="55632"/>
                  </a:lnTo>
                  <a:lnTo>
                    <a:pt x="216117" y="26218"/>
                  </a:lnTo>
                  <a:lnTo>
                    <a:pt x="178817" y="6927"/>
                  </a:lnTo>
                  <a:lnTo>
                    <a:pt x="1358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1860098" y="9570145"/>
              <a:ext cx="271780" cy="271780"/>
            </a:xfrm>
            <a:custGeom>
              <a:avLst/>
              <a:gdLst/>
              <a:ahLst/>
              <a:cxnLst/>
              <a:rect l="l" t="t" r="r" b="b"/>
              <a:pathLst>
                <a:path w="271779" h="271779">
                  <a:moveTo>
                    <a:pt x="271744" y="135878"/>
                  </a:moveTo>
                  <a:lnTo>
                    <a:pt x="264818" y="178824"/>
                  </a:lnTo>
                  <a:lnTo>
                    <a:pt x="245530" y="216124"/>
                  </a:lnTo>
                  <a:lnTo>
                    <a:pt x="216117" y="245539"/>
                  </a:lnTo>
                  <a:lnTo>
                    <a:pt x="178817" y="264829"/>
                  </a:lnTo>
                  <a:lnTo>
                    <a:pt x="135866" y="271757"/>
                  </a:lnTo>
                  <a:lnTo>
                    <a:pt x="92921" y="264829"/>
                  </a:lnTo>
                  <a:lnTo>
                    <a:pt x="55624" y="245539"/>
                  </a:lnTo>
                  <a:lnTo>
                    <a:pt x="26213" y="216124"/>
                  </a:lnTo>
                  <a:lnTo>
                    <a:pt x="6926" y="178824"/>
                  </a:lnTo>
                  <a:lnTo>
                    <a:pt x="0" y="135878"/>
                  </a:lnTo>
                  <a:lnTo>
                    <a:pt x="6926" y="92932"/>
                  </a:lnTo>
                  <a:lnTo>
                    <a:pt x="26213" y="55632"/>
                  </a:lnTo>
                  <a:lnTo>
                    <a:pt x="55624" y="26218"/>
                  </a:lnTo>
                  <a:lnTo>
                    <a:pt x="92921" y="6927"/>
                  </a:lnTo>
                  <a:lnTo>
                    <a:pt x="135866" y="0"/>
                  </a:lnTo>
                  <a:lnTo>
                    <a:pt x="178817" y="6927"/>
                  </a:lnTo>
                  <a:lnTo>
                    <a:pt x="216117" y="26218"/>
                  </a:lnTo>
                  <a:lnTo>
                    <a:pt x="245530" y="55632"/>
                  </a:lnTo>
                  <a:lnTo>
                    <a:pt x="264818" y="92932"/>
                  </a:lnTo>
                  <a:lnTo>
                    <a:pt x="271744" y="135878"/>
                  </a:lnTo>
                  <a:close/>
                </a:path>
              </a:pathLst>
            </a:custGeom>
            <a:ln w="95871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598963" y="8873839"/>
              <a:ext cx="1439545" cy="287655"/>
            </a:xfrm>
            <a:custGeom>
              <a:avLst/>
              <a:gdLst/>
              <a:ahLst/>
              <a:cxnLst/>
              <a:rect l="l" t="t" r="r" b="b"/>
              <a:pathLst>
                <a:path w="1439545" h="287654">
                  <a:moveTo>
                    <a:pt x="624763" y="0"/>
                  </a:moveTo>
                  <a:lnTo>
                    <a:pt x="337642" y="977"/>
                  </a:lnTo>
                  <a:lnTo>
                    <a:pt x="257175" y="1625"/>
                  </a:lnTo>
                  <a:lnTo>
                    <a:pt x="199517" y="8102"/>
                  </a:lnTo>
                  <a:lnTo>
                    <a:pt x="133324" y="36245"/>
                  </a:lnTo>
                  <a:lnTo>
                    <a:pt x="102577" y="63411"/>
                  </a:lnTo>
                  <a:lnTo>
                    <a:pt x="71234" y="104140"/>
                  </a:lnTo>
                  <a:lnTo>
                    <a:pt x="34632" y="163182"/>
                  </a:lnTo>
                  <a:lnTo>
                    <a:pt x="4800" y="217335"/>
                  </a:lnTo>
                  <a:lnTo>
                    <a:pt x="0" y="247624"/>
                  </a:lnTo>
                  <a:lnTo>
                    <a:pt x="24892" y="265061"/>
                  </a:lnTo>
                  <a:lnTo>
                    <a:pt x="84074" y="280657"/>
                  </a:lnTo>
                  <a:lnTo>
                    <a:pt x="623112" y="280657"/>
                  </a:lnTo>
                  <a:lnTo>
                    <a:pt x="624763" y="0"/>
                  </a:lnTo>
                  <a:close/>
                </a:path>
                <a:path w="1439545" h="287654">
                  <a:moveTo>
                    <a:pt x="1439329" y="251002"/>
                  </a:moveTo>
                  <a:lnTo>
                    <a:pt x="1418818" y="217385"/>
                  </a:lnTo>
                  <a:lnTo>
                    <a:pt x="1382407" y="189344"/>
                  </a:lnTo>
                  <a:lnTo>
                    <a:pt x="1331595" y="152374"/>
                  </a:lnTo>
                  <a:lnTo>
                    <a:pt x="1272692" y="111277"/>
                  </a:lnTo>
                  <a:lnTo>
                    <a:pt x="1211986" y="70853"/>
                  </a:lnTo>
                  <a:lnTo>
                    <a:pt x="1155776" y="35915"/>
                  </a:lnTo>
                  <a:lnTo>
                    <a:pt x="1110373" y="11239"/>
                  </a:lnTo>
                  <a:lnTo>
                    <a:pt x="995121" y="927"/>
                  </a:lnTo>
                  <a:lnTo>
                    <a:pt x="864577" y="1003"/>
                  </a:lnTo>
                  <a:lnTo>
                    <a:pt x="693801" y="1625"/>
                  </a:lnTo>
                  <a:lnTo>
                    <a:pt x="695693" y="282295"/>
                  </a:lnTo>
                  <a:lnTo>
                    <a:pt x="1401762" y="287540"/>
                  </a:lnTo>
                  <a:lnTo>
                    <a:pt x="1420926" y="282346"/>
                  </a:lnTo>
                  <a:lnTo>
                    <a:pt x="1434122" y="269011"/>
                  </a:lnTo>
                  <a:lnTo>
                    <a:pt x="1439329" y="2510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13391447" y="8306424"/>
            <a:ext cx="3512185" cy="1565275"/>
            <a:chOff x="13391447" y="8306424"/>
            <a:chExt cx="3512185" cy="1565275"/>
          </a:xfrm>
        </p:grpSpPr>
        <p:sp>
          <p:nvSpPr>
            <p:cNvPr id="16" name="object 16"/>
            <p:cNvSpPr/>
            <p:nvPr/>
          </p:nvSpPr>
          <p:spPr>
            <a:xfrm>
              <a:off x="13391439" y="8306428"/>
              <a:ext cx="3512185" cy="1565275"/>
            </a:xfrm>
            <a:custGeom>
              <a:avLst/>
              <a:gdLst/>
              <a:ahLst/>
              <a:cxnLst/>
              <a:rect l="l" t="t" r="r" b="b"/>
              <a:pathLst>
                <a:path w="3512184" h="1565275">
                  <a:moveTo>
                    <a:pt x="880808" y="1342936"/>
                  </a:moveTo>
                  <a:lnTo>
                    <a:pt x="876300" y="1298727"/>
                  </a:lnTo>
                  <a:lnTo>
                    <a:pt x="863536" y="1257554"/>
                  </a:lnTo>
                  <a:lnTo>
                    <a:pt x="843368" y="1220228"/>
                  </a:lnTo>
                  <a:lnTo>
                    <a:pt x="816660" y="1187627"/>
                  </a:lnTo>
                  <a:lnTo>
                    <a:pt x="791540" y="1166672"/>
                  </a:lnTo>
                  <a:lnTo>
                    <a:pt x="791540" y="1342936"/>
                  </a:lnTo>
                  <a:lnTo>
                    <a:pt x="791502" y="1343825"/>
                  </a:lnTo>
                  <a:lnTo>
                    <a:pt x="784898" y="1386027"/>
                  </a:lnTo>
                  <a:lnTo>
                    <a:pt x="766203" y="1423123"/>
                  </a:lnTo>
                  <a:lnTo>
                    <a:pt x="737704" y="1452295"/>
                  </a:lnTo>
                  <a:lnTo>
                    <a:pt x="701471" y="1471447"/>
                  </a:lnTo>
                  <a:lnTo>
                    <a:pt x="659650" y="1478343"/>
                  </a:lnTo>
                  <a:lnTo>
                    <a:pt x="617893" y="1471498"/>
                  </a:lnTo>
                  <a:lnTo>
                    <a:pt x="581558" y="1452333"/>
                  </a:lnTo>
                  <a:lnTo>
                    <a:pt x="552856" y="1423098"/>
                  </a:lnTo>
                  <a:lnTo>
                    <a:pt x="534035" y="1386116"/>
                  </a:lnTo>
                  <a:lnTo>
                    <a:pt x="527304" y="1343825"/>
                  </a:lnTo>
                  <a:lnTo>
                    <a:pt x="527367" y="1342936"/>
                  </a:lnTo>
                  <a:lnTo>
                    <a:pt x="533984" y="1300924"/>
                  </a:lnTo>
                  <a:lnTo>
                    <a:pt x="552716" y="1263878"/>
                  </a:lnTo>
                  <a:lnTo>
                    <a:pt x="581291" y="1234630"/>
                  </a:lnTo>
                  <a:lnTo>
                    <a:pt x="617537" y="1215428"/>
                  </a:lnTo>
                  <a:lnTo>
                    <a:pt x="659282" y="1208455"/>
                  </a:lnTo>
                  <a:lnTo>
                    <a:pt x="701052" y="1215275"/>
                  </a:lnTo>
                  <a:lnTo>
                    <a:pt x="737362" y="1234401"/>
                  </a:lnTo>
                  <a:lnTo>
                    <a:pt x="766025" y="1263599"/>
                  </a:lnTo>
                  <a:lnTo>
                    <a:pt x="784834" y="1300632"/>
                  </a:lnTo>
                  <a:lnTo>
                    <a:pt x="791540" y="1342936"/>
                  </a:lnTo>
                  <a:lnTo>
                    <a:pt x="791540" y="1166672"/>
                  </a:lnTo>
                  <a:lnTo>
                    <a:pt x="784263" y="1160602"/>
                  </a:lnTo>
                  <a:lnTo>
                    <a:pt x="747026" y="1140040"/>
                  </a:lnTo>
                  <a:lnTo>
                    <a:pt x="705815" y="1126794"/>
                  </a:lnTo>
                  <a:lnTo>
                    <a:pt x="661492" y="1121727"/>
                  </a:lnTo>
                  <a:lnTo>
                    <a:pt x="616775" y="1125664"/>
                  </a:lnTo>
                  <a:lnTo>
                    <a:pt x="575005" y="1138275"/>
                  </a:lnTo>
                  <a:lnTo>
                    <a:pt x="537121" y="1158608"/>
                  </a:lnTo>
                  <a:lnTo>
                    <a:pt x="504050" y="1185735"/>
                  </a:lnTo>
                  <a:lnTo>
                    <a:pt x="476732" y="1218755"/>
                  </a:lnTo>
                  <a:lnTo>
                    <a:pt x="456082" y="1256728"/>
                  </a:lnTo>
                  <a:lnTo>
                    <a:pt x="443026" y="1298752"/>
                  </a:lnTo>
                  <a:lnTo>
                    <a:pt x="438518" y="1343825"/>
                  </a:lnTo>
                  <a:lnTo>
                    <a:pt x="442976" y="1388186"/>
                  </a:lnTo>
                  <a:lnTo>
                    <a:pt x="455676" y="1429473"/>
                  </a:lnTo>
                  <a:lnTo>
                    <a:pt x="475754" y="1466850"/>
                  </a:lnTo>
                  <a:lnTo>
                    <a:pt x="502386" y="1499438"/>
                  </a:lnTo>
                  <a:lnTo>
                    <a:pt x="534708" y="1526387"/>
                  </a:lnTo>
                  <a:lnTo>
                    <a:pt x="571893" y="1546860"/>
                  </a:lnTo>
                  <a:lnTo>
                    <a:pt x="613079" y="1559991"/>
                  </a:lnTo>
                  <a:lnTo>
                    <a:pt x="657428" y="1564932"/>
                  </a:lnTo>
                  <a:lnTo>
                    <a:pt x="702233" y="1560880"/>
                  </a:lnTo>
                  <a:lnTo>
                    <a:pt x="744093" y="1548193"/>
                  </a:lnTo>
                  <a:lnTo>
                    <a:pt x="782053" y="1527822"/>
                  </a:lnTo>
                  <a:lnTo>
                    <a:pt x="815187" y="1500670"/>
                  </a:lnTo>
                  <a:lnTo>
                    <a:pt x="842568" y="1467675"/>
                  </a:lnTo>
                  <a:lnTo>
                    <a:pt x="863244" y="1429778"/>
                  </a:lnTo>
                  <a:lnTo>
                    <a:pt x="876312" y="1387881"/>
                  </a:lnTo>
                  <a:lnTo>
                    <a:pt x="880808" y="1342936"/>
                  </a:lnTo>
                  <a:close/>
                </a:path>
                <a:path w="3512184" h="1565275">
                  <a:moveTo>
                    <a:pt x="3114014" y="1343291"/>
                  </a:moveTo>
                  <a:lnTo>
                    <a:pt x="3108528" y="1292809"/>
                  </a:lnTo>
                  <a:lnTo>
                    <a:pt x="3092754" y="1246911"/>
                  </a:lnTo>
                  <a:lnTo>
                    <a:pt x="3070174" y="1210513"/>
                  </a:lnTo>
                  <a:lnTo>
                    <a:pt x="3067837" y="1206741"/>
                  </a:lnTo>
                  <a:lnTo>
                    <a:pt x="3034906" y="1173441"/>
                  </a:lnTo>
                  <a:lnTo>
                    <a:pt x="3030131" y="1170419"/>
                  </a:lnTo>
                  <a:lnTo>
                    <a:pt x="3030131" y="1343355"/>
                  </a:lnTo>
                  <a:lnTo>
                    <a:pt x="3019666" y="1393063"/>
                  </a:lnTo>
                  <a:lnTo>
                    <a:pt x="2991243" y="1435011"/>
                  </a:lnTo>
                  <a:lnTo>
                    <a:pt x="2949625" y="1464348"/>
                  </a:lnTo>
                  <a:lnTo>
                    <a:pt x="2899537" y="1476273"/>
                  </a:lnTo>
                  <a:lnTo>
                    <a:pt x="2849638" y="1467218"/>
                  </a:lnTo>
                  <a:lnTo>
                    <a:pt x="2807385" y="1439900"/>
                  </a:lnTo>
                  <a:lnTo>
                    <a:pt x="2777540" y="1398816"/>
                  </a:lnTo>
                  <a:lnTo>
                    <a:pt x="2764840" y="1348473"/>
                  </a:lnTo>
                  <a:lnTo>
                    <a:pt x="2770022" y="1306703"/>
                  </a:lnTo>
                  <a:lnTo>
                    <a:pt x="2788031" y="1269390"/>
                  </a:lnTo>
                  <a:lnTo>
                    <a:pt x="2816415" y="1239177"/>
                  </a:lnTo>
                  <a:lnTo>
                    <a:pt x="2852699" y="1218679"/>
                  </a:lnTo>
                  <a:lnTo>
                    <a:pt x="2894444" y="1210513"/>
                  </a:lnTo>
                  <a:lnTo>
                    <a:pt x="2935706" y="1216787"/>
                  </a:lnTo>
                  <a:lnTo>
                    <a:pt x="2972727" y="1235976"/>
                  </a:lnTo>
                  <a:lnTo>
                    <a:pt x="3002686" y="1265301"/>
                  </a:lnTo>
                  <a:lnTo>
                    <a:pt x="3022765" y="1302029"/>
                  </a:lnTo>
                  <a:lnTo>
                    <a:pt x="3030131" y="1343355"/>
                  </a:lnTo>
                  <a:lnTo>
                    <a:pt x="3030131" y="1170419"/>
                  </a:lnTo>
                  <a:lnTo>
                    <a:pt x="2995079" y="1148168"/>
                  </a:lnTo>
                  <a:lnTo>
                    <a:pt x="2949498" y="1132052"/>
                  </a:lnTo>
                  <a:lnTo>
                    <a:pt x="2899295" y="1126248"/>
                  </a:lnTo>
                  <a:lnTo>
                    <a:pt x="2848483" y="1131481"/>
                  </a:lnTo>
                  <a:lnTo>
                    <a:pt x="2802191" y="1146962"/>
                  </a:lnTo>
                  <a:lnTo>
                    <a:pt x="2761602" y="1171562"/>
                  </a:lnTo>
                  <a:lnTo>
                    <a:pt x="2727871" y="1204150"/>
                  </a:lnTo>
                  <a:lnTo>
                    <a:pt x="2702204" y="1243571"/>
                  </a:lnTo>
                  <a:lnTo>
                    <a:pt x="2685745" y="1288719"/>
                  </a:lnTo>
                  <a:lnTo>
                    <a:pt x="2679687" y="1338440"/>
                  </a:lnTo>
                  <a:lnTo>
                    <a:pt x="2683522" y="1384096"/>
                  </a:lnTo>
                  <a:lnTo>
                    <a:pt x="2695384" y="1426159"/>
                  </a:lnTo>
                  <a:lnTo>
                    <a:pt x="2714548" y="1463852"/>
                  </a:lnTo>
                  <a:lnTo>
                    <a:pt x="2740279" y="1496428"/>
                  </a:lnTo>
                  <a:lnTo>
                    <a:pt x="2771864" y="1523136"/>
                  </a:lnTo>
                  <a:lnTo>
                    <a:pt x="2808567" y="1543227"/>
                  </a:lnTo>
                  <a:lnTo>
                    <a:pt x="2849651" y="1555940"/>
                  </a:lnTo>
                  <a:lnTo>
                    <a:pt x="2894393" y="1560537"/>
                  </a:lnTo>
                  <a:lnTo>
                    <a:pt x="2939745" y="1556524"/>
                  </a:lnTo>
                  <a:lnTo>
                    <a:pt x="2981490" y="1544421"/>
                  </a:lnTo>
                  <a:lnTo>
                    <a:pt x="3018853" y="1524977"/>
                  </a:lnTo>
                  <a:lnTo>
                    <a:pt x="3051098" y="1498917"/>
                  </a:lnTo>
                  <a:lnTo>
                    <a:pt x="3069806" y="1476273"/>
                  </a:lnTo>
                  <a:lnTo>
                    <a:pt x="3077489" y="1466977"/>
                  </a:lnTo>
                  <a:lnTo>
                    <a:pt x="3097263" y="1429905"/>
                  </a:lnTo>
                  <a:lnTo>
                    <a:pt x="3109684" y="1388427"/>
                  </a:lnTo>
                  <a:lnTo>
                    <a:pt x="3114014" y="1343291"/>
                  </a:lnTo>
                  <a:close/>
                </a:path>
                <a:path w="3512184" h="1565275">
                  <a:moveTo>
                    <a:pt x="3511778" y="1041400"/>
                  </a:moveTo>
                  <a:lnTo>
                    <a:pt x="3510559" y="990600"/>
                  </a:lnTo>
                  <a:lnTo>
                    <a:pt x="3506470" y="939800"/>
                  </a:lnTo>
                  <a:lnTo>
                    <a:pt x="3500678" y="889000"/>
                  </a:lnTo>
                  <a:lnTo>
                    <a:pt x="3494328" y="838200"/>
                  </a:lnTo>
                  <a:lnTo>
                    <a:pt x="3492614" y="825500"/>
                  </a:lnTo>
                  <a:lnTo>
                    <a:pt x="3487470" y="787400"/>
                  </a:lnTo>
                  <a:lnTo>
                    <a:pt x="3480231" y="736600"/>
                  </a:lnTo>
                  <a:lnTo>
                    <a:pt x="3472688" y="685800"/>
                  </a:lnTo>
                  <a:lnTo>
                    <a:pt x="3464915" y="635000"/>
                  </a:lnTo>
                  <a:lnTo>
                    <a:pt x="3457016" y="584200"/>
                  </a:lnTo>
                  <a:lnTo>
                    <a:pt x="3449091" y="533400"/>
                  </a:lnTo>
                  <a:lnTo>
                    <a:pt x="3441217" y="482600"/>
                  </a:lnTo>
                  <a:lnTo>
                    <a:pt x="3433483" y="431800"/>
                  </a:lnTo>
                  <a:lnTo>
                    <a:pt x="3424034" y="381000"/>
                  </a:lnTo>
                  <a:lnTo>
                    <a:pt x="3412921" y="337210"/>
                  </a:lnTo>
                  <a:lnTo>
                    <a:pt x="3412921" y="685800"/>
                  </a:lnTo>
                  <a:lnTo>
                    <a:pt x="3412731" y="723900"/>
                  </a:lnTo>
                  <a:lnTo>
                    <a:pt x="3410686" y="749300"/>
                  </a:lnTo>
                  <a:lnTo>
                    <a:pt x="3405784" y="774700"/>
                  </a:lnTo>
                  <a:lnTo>
                    <a:pt x="3399205" y="800100"/>
                  </a:lnTo>
                  <a:lnTo>
                    <a:pt x="3392170" y="825500"/>
                  </a:lnTo>
                  <a:lnTo>
                    <a:pt x="3316135" y="749300"/>
                  </a:lnTo>
                  <a:lnTo>
                    <a:pt x="3280321" y="698500"/>
                  </a:lnTo>
                  <a:lnTo>
                    <a:pt x="3245599" y="660400"/>
                  </a:lnTo>
                  <a:lnTo>
                    <a:pt x="3211652" y="622300"/>
                  </a:lnTo>
                  <a:lnTo>
                    <a:pt x="3178187" y="596900"/>
                  </a:lnTo>
                  <a:lnTo>
                    <a:pt x="3172714" y="584200"/>
                  </a:lnTo>
                  <a:lnTo>
                    <a:pt x="3168396" y="571500"/>
                  </a:lnTo>
                  <a:lnTo>
                    <a:pt x="3165551" y="571500"/>
                  </a:lnTo>
                  <a:lnTo>
                    <a:pt x="3164484" y="558800"/>
                  </a:lnTo>
                  <a:lnTo>
                    <a:pt x="3164141" y="508000"/>
                  </a:lnTo>
                  <a:lnTo>
                    <a:pt x="3163913" y="431800"/>
                  </a:lnTo>
                  <a:lnTo>
                    <a:pt x="3163887" y="190500"/>
                  </a:lnTo>
                  <a:lnTo>
                    <a:pt x="3210229" y="177800"/>
                  </a:lnTo>
                  <a:lnTo>
                    <a:pt x="3252584" y="177800"/>
                  </a:lnTo>
                  <a:lnTo>
                    <a:pt x="3287776" y="203200"/>
                  </a:lnTo>
                  <a:lnTo>
                    <a:pt x="3312655" y="254000"/>
                  </a:lnTo>
                  <a:lnTo>
                    <a:pt x="3327946" y="304800"/>
                  </a:lnTo>
                  <a:lnTo>
                    <a:pt x="3342182" y="342900"/>
                  </a:lnTo>
                  <a:lnTo>
                    <a:pt x="3355505" y="393700"/>
                  </a:lnTo>
                  <a:lnTo>
                    <a:pt x="3368065" y="444500"/>
                  </a:lnTo>
                  <a:lnTo>
                    <a:pt x="3379990" y="482600"/>
                  </a:lnTo>
                  <a:lnTo>
                    <a:pt x="3391420" y="533400"/>
                  </a:lnTo>
                  <a:lnTo>
                    <a:pt x="3402507" y="584200"/>
                  </a:lnTo>
                  <a:lnTo>
                    <a:pt x="3408896" y="609600"/>
                  </a:lnTo>
                  <a:lnTo>
                    <a:pt x="3412007" y="647700"/>
                  </a:lnTo>
                  <a:lnTo>
                    <a:pt x="3412921" y="685800"/>
                  </a:lnTo>
                  <a:lnTo>
                    <a:pt x="3412921" y="337210"/>
                  </a:lnTo>
                  <a:lnTo>
                    <a:pt x="3411143" y="330200"/>
                  </a:lnTo>
                  <a:lnTo>
                    <a:pt x="3394938" y="292100"/>
                  </a:lnTo>
                  <a:lnTo>
                    <a:pt x="3375482" y="241300"/>
                  </a:lnTo>
                  <a:lnTo>
                    <a:pt x="3352876" y="203200"/>
                  </a:lnTo>
                  <a:lnTo>
                    <a:pt x="3335782" y="177800"/>
                  </a:lnTo>
                  <a:lnTo>
                    <a:pt x="3327235" y="165100"/>
                  </a:lnTo>
                  <a:lnTo>
                    <a:pt x="3298647" y="139700"/>
                  </a:lnTo>
                  <a:lnTo>
                    <a:pt x="3267214" y="114300"/>
                  </a:lnTo>
                  <a:lnTo>
                    <a:pt x="3233013" y="76200"/>
                  </a:lnTo>
                  <a:lnTo>
                    <a:pt x="3196158" y="63500"/>
                  </a:lnTo>
                  <a:lnTo>
                    <a:pt x="3156750" y="38100"/>
                  </a:lnTo>
                  <a:lnTo>
                    <a:pt x="3114865" y="25400"/>
                  </a:lnTo>
                  <a:lnTo>
                    <a:pt x="3070631" y="12700"/>
                  </a:lnTo>
                  <a:lnTo>
                    <a:pt x="3048508" y="6667"/>
                  </a:lnTo>
                  <a:lnTo>
                    <a:pt x="3048508" y="215900"/>
                  </a:lnTo>
                  <a:lnTo>
                    <a:pt x="3048457" y="533400"/>
                  </a:lnTo>
                  <a:lnTo>
                    <a:pt x="3045371" y="546100"/>
                  </a:lnTo>
                  <a:lnTo>
                    <a:pt x="3035858" y="571500"/>
                  </a:lnTo>
                  <a:lnTo>
                    <a:pt x="3019615" y="571500"/>
                  </a:lnTo>
                  <a:lnTo>
                    <a:pt x="2996298" y="584200"/>
                  </a:lnTo>
                  <a:lnTo>
                    <a:pt x="2579941" y="584200"/>
                  </a:lnTo>
                  <a:lnTo>
                    <a:pt x="2557208" y="571500"/>
                  </a:lnTo>
                  <a:lnTo>
                    <a:pt x="2541143" y="571500"/>
                  </a:lnTo>
                  <a:lnTo>
                    <a:pt x="2531694" y="558800"/>
                  </a:lnTo>
                  <a:lnTo>
                    <a:pt x="2528798" y="533400"/>
                  </a:lnTo>
                  <a:lnTo>
                    <a:pt x="2529344" y="482600"/>
                  </a:lnTo>
                  <a:lnTo>
                    <a:pt x="2529598" y="431800"/>
                  </a:lnTo>
                  <a:lnTo>
                    <a:pt x="2529725" y="393700"/>
                  </a:lnTo>
                  <a:lnTo>
                    <a:pt x="2529662" y="317500"/>
                  </a:lnTo>
                  <a:lnTo>
                    <a:pt x="2529344" y="266700"/>
                  </a:lnTo>
                  <a:lnTo>
                    <a:pt x="2528798" y="215900"/>
                  </a:lnTo>
                  <a:lnTo>
                    <a:pt x="2531478" y="190500"/>
                  </a:lnTo>
                  <a:lnTo>
                    <a:pt x="2540546" y="177800"/>
                  </a:lnTo>
                  <a:lnTo>
                    <a:pt x="2556497" y="165100"/>
                  </a:lnTo>
                  <a:lnTo>
                    <a:pt x="3019806" y="165100"/>
                  </a:lnTo>
                  <a:lnTo>
                    <a:pt x="3036112" y="177800"/>
                  </a:lnTo>
                  <a:lnTo>
                    <a:pt x="3045510" y="190500"/>
                  </a:lnTo>
                  <a:lnTo>
                    <a:pt x="3048508" y="215900"/>
                  </a:lnTo>
                  <a:lnTo>
                    <a:pt x="3048508" y="6667"/>
                  </a:lnTo>
                  <a:lnTo>
                    <a:pt x="3024111" y="0"/>
                  </a:lnTo>
                  <a:lnTo>
                    <a:pt x="2379218" y="0"/>
                  </a:lnTo>
                  <a:lnTo>
                    <a:pt x="2379218" y="520700"/>
                  </a:lnTo>
                  <a:lnTo>
                    <a:pt x="2375890" y="546100"/>
                  </a:lnTo>
                  <a:lnTo>
                    <a:pt x="2364244" y="571500"/>
                  </a:lnTo>
                  <a:lnTo>
                    <a:pt x="2344204" y="584200"/>
                  </a:lnTo>
                  <a:lnTo>
                    <a:pt x="1785162" y="584200"/>
                  </a:lnTo>
                  <a:lnTo>
                    <a:pt x="1765058" y="571500"/>
                  </a:lnTo>
                  <a:lnTo>
                    <a:pt x="1753387" y="546100"/>
                  </a:lnTo>
                  <a:lnTo>
                    <a:pt x="1749920" y="520700"/>
                  </a:lnTo>
                  <a:lnTo>
                    <a:pt x="1750580" y="469900"/>
                  </a:lnTo>
                  <a:lnTo>
                    <a:pt x="1750923" y="419100"/>
                  </a:lnTo>
                  <a:lnTo>
                    <a:pt x="1750885" y="317500"/>
                  </a:lnTo>
                  <a:lnTo>
                    <a:pt x="1750085" y="228600"/>
                  </a:lnTo>
                  <a:lnTo>
                    <a:pt x="1752650" y="203200"/>
                  </a:lnTo>
                  <a:lnTo>
                    <a:pt x="1761909" y="177800"/>
                  </a:lnTo>
                  <a:lnTo>
                    <a:pt x="1779206" y="165100"/>
                  </a:lnTo>
                  <a:lnTo>
                    <a:pt x="2348966" y="165100"/>
                  </a:lnTo>
                  <a:lnTo>
                    <a:pt x="2366568" y="177800"/>
                  </a:lnTo>
                  <a:lnTo>
                    <a:pt x="2376347" y="203200"/>
                  </a:lnTo>
                  <a:lnTo>
                    <a:pt x="2379091" y="228600"/>
                  </a:lnTo>
                  <a:lnTo>
                    <a:pt x="2378367" y="279400"/>
                  </a:lnTo>
                  <a:lnTo>
                    <a:pt x="2377884" y="317500"/>
                  </a:lnTo>
                  <a:lnTo>
                    <a:pt x="2377732" y="381000"/>
                  </a:lnTo>
                  <a:lnTo>
                    <a:pt x="2377833" y="419100"/>
                  </a:lnTo>
                  <a:lnTo>
                    <a:pt x="2378329" y="469900"/>
                  </a:lnTo>
                  <a:lnTo>
                    <a:pt x="2379218" y="520700"/>
                  </a:lnTo>
                  <a:lnTo>
                    <a:pt x="2379218" y="0"/>
                  </a:lnTo>
                  <a:lnTo>
                    <a:pt x="1616862" y="0"/>
                  </a:lnTo>
                  <a:lnTo>
                    <a:pt x="1616862" y="215900"/>
                  </a:lnTo>
                  <a:lnTo>
                    <a:pt x="1616189" y="266700"/>
                  </a:lnTo>
                  <a:lnTo>
                    <a:pt x="1615808" y="317500"/>
                  </a:lnTo>
                  <a:lnTo>
                    <a:pt x="1615732" y="381000"/>
                  </a:lnTo>
                  <a:lnTo>
                    <a:pt x="1615833" y="419100"/>
                  </a:lnTo>
                  <a:lnTo>
                    <a:pt x="1616176" y="469900"/>
                  </a:lnTo>
                  <a:lnTo>
                    <a:pt x="1616722" y="520700"/>
                  </a:lnTo>
                  <a:lnTo>
                    <a:pt x="1614055" y="546100"/>
                  </a:lnTo>
                  <a:lnTo>
                    <a:pt x="1604822" y="571500"/>
                  </a:lnTo>
                  <a:lnTo>
                    <a:pt x="1588249" y="571500"/>
                  </a:lnTo>
                  <a:lnTo>
                    <a:pt x="1563598" y="584200"/>
                  </a:lnTo>
                  <a:lnTo>
                    <a:pt x="1041971" y="584200"/>
                  </a:lnTo>
                  <a:lnTo>
                    <a:pt x="1019175" y="571500"/>
                  </a:lnTo>
                  <a:lnTo>
                    <a:pt x="1003084" y="571500"/>
                  </a:lnTo>
                  <a:lnTo>
                    <a:pt x="993622" y="558800"/>
                  </a:lnTo>
                  <a:lnTo>
                    <a:pt x="990701" y="533400"/>
                  </a:lnTo>
                  <a:lnTo>
                    <a:pt x="991222" y="482600"/>
                  </a:lnTo>
                  <a:lnTo>
                    <a:pt x="991527" y="419100"/>
                  </a:lnTo>
                  <a:lnTo>
                    <a:pt x="991450" y="304800"/>
                  </a:lnTo>
                  <a:lnTo>
                    <a:pt x="991209" y="266700"/>
                  </a:lnTo>
                  <a:lnTo>
                    <a:pt x="990676" y="215900"/>
                  </a:lnTo>
                  <a:lnTo>
                    <a:pt x="993317" y="190500"/>
                  </a:lnTo>
                  <a:lnTo>
                    <a:pt x="1002284" y="177800"/>
                  </a:lnTo>
                  <a:lnTo>
                    <a:pt x="1018159" y="165100"/>
                  </a:lnTo>
                  <a:lnTo>
                    <a:pt x="1587804" y="165100"/>
                  </a:lnTo>
                  <a:lnTo>
                    <a:pt x="1604632" y="177800"/>
                  </a:lnTo>
                  <a:lnTo>
                    <a:pt x="1614131" y="190500"/>
                  </a:lnTo>
                  <a:lnTo>
                    <a:pt x="1616862" y="215900"/>
                  </a:lnTo>
                  <a:lnTo>
                    <a:pt x="1616862" y="0"/>
                  </a:lnTo>
                  <a:lnTo>
                    <a:pt x="859180" y="0"/>
                  </a:lnTo>
                  <a:lnTo>
                    <a:pt x="859180" y="520700"/>
                  </a:lnTo>
                  <a:lnTo>
                    <a:pt x="855700" y="546100"/>
                  </a:lnTo>
                  <a:lnTo>
                    <a:pt x="843940" y="571500"/>
                  </a:lnTo>
                  <a:lnTo>
                    <a:pt x="823772" y="584200"/>
                  </a:lnTo>
                  <a:lnTo>
                    <a:pt x="287858" y="584200"/>
                  </a:lnTo>
                  <a:lnTo>
                    <a:pt x="260324" y="571500"/>
                  </a:lnTo>
                  <a:lnTo>
                    <a:pt x="241630" y="571500"/>
                  </a:lnTo>
                  <a:lnTo>
                    <a:pt x="231114" y="546100"/>
                  </a:lnTo>
                  <a:lnTo>
                    <a:pt x="228066" y="520700"/>
                  </a:lnTo>
                  <a:lnTo>
                    <a:pt x="228663" y="469900"/>
                  </a:lnTo>
                  <a:lnTo>
                    <a:pt x="228993" y="419100"/>
                  </a:lnTo>
                  <a:lnTo>
                    <a:pt x="228955" y="317500"/>
                  </a:lnTo>
                  <a:lnTo>
                    <a:pt x="228180" y="228600"/>
                  </a:lnTo>
                  <a:lnTo>
                    <a:pt x="230898" y="203200"/>
                  </a:lnTo>
                  <a:lnTo>
                    <a:pt x="240461" y="177800"/>
                  </a:lnTo>
                  <a:lnTo>
                    <a:pt x="257949" y="165100"/>
                  </a:lnTo>
                  <a:lnTo>
                    <a:pt x="828217" y="165100"/>
                  </a:lnTo>
                  <a:lnTo>
                    <a:pt x="846035" y="177800"/>
                  </a:lnTo>
                  <a:lnTo>
                    <a:pt x="856018" y="203200"/>
                  </a:lnTo>
                  <a:lnTo>
                    <a:pt x="858977" y="228600"/>
                  </a:lnTo>
                  <a:lnTo>
                    <a:pt x="858545" y="266700"/>
                  </a:lnTo>
                  <a:lnTo>
                    <a:pt x="858240" y="317500"/>
                  </a:lnTo>
                  <a:lnTo>
                    <a:pt x="858126" y="393700"/>
                  </a:lnTo>
                  <a:lnTo>
                    <a:pt x="858253" y="431800"/>
                  </a:lnTo>
                  <a:lnTo>
                    <a:pt x="858520" y="469900"/>
                  </a:lnTo>
                  <a:lnTo>
                    <a:pt x="859180" y="520700"/>
                  </a:lnTo>
                  <a:lnTo>
                    <a:pt x="859180" y="0"/>
                  </a:lnTo>
                  <a:lnTo>
                    <a:pt x="257619" y="0"/>
                  </a:lnTo>
                  <a:lnTo>
                    <a:pt x="218109" y="12700"/>
                  </a:lnTo>
                  <a:lnTo>
                    <a:pt x="179044" y="12700"/>
                  </a:lnTo>
                  <a:lnTo>
                    <a:pt x="140995" y="25400"/>
                  </a:lnTo>
                  <a:lnTo>
                    <a:pt x="95796" y="50800"/>
                  </a:lnTo>
                  <a:lnTo>
                    <a:pt x="66687" y="76200"/>
                  </a:lnTo>
                  <a:lnTo>
                    <a:pt x="51117" y="114300"/>
                  </a:lnTo>
                  <a:lnTo>
                    <a:pt x="46494" y="165100"/>
                  </a:lnTo>
                  <a:lnTo>
                    <a:pt x="46482" y="1168400"/>
                  </a:lnTo>
                  <a:lnTo>
                    <a:pt x="13195" y="1181100"/>
                  </a:lnTo>
                  <a:lnTo>
                    <a:pt x="0" y="1206500"/>
                  </a:lnTo>
                  <a:lnTo>
                    <a:pt x="6731" y="1231900"/>
                  </a:lnTo>
                  <a:lnTo>
                    <a:pt x="33235" y="1257300"/>
                  </a:lnTo>
                  <a:lnTo>
                    <a:pt x="40055" y="1270000"/>
                  </a:lnTo>
                  <a:lnTo>
                    <a:pt x="47167" y="1270000"/>
                  </a:lnTo>
                  <a:lnTo>
                    <a:pt x="54533" y="1282700"/>
                  </a:lnTo>
                  <a:lnTo>
                    <a:pt x="62141" y="1282700"/>
                  </a:lnTo>
                  <a:lnTo>
                    <a:pt x="107607" y="1308100"/>
                  </a:lnTo>
                  <a:lnTo>
                    <a:pt x="201129" y="1333500"/>
                  </a:lnTo>
                  <a:lnTo>
                    <a:pt x="248945" y="1333500"/>
                  </a:lnTo>
                  <a:lnTo>
                    <a:pt x="297319" y="1346200"/>
                  </a:lnTo>
                  <a:lnTo>
                    <a:pt x="395224" y="1346200"/>
                  </a:lnTo>
                  <a:lnTo>
                    <a:pt x="409600" y="1295400"/>
                  </a:lnTo>
                  <a:lnTo>
                    <a:pt x="428485" y="1244600"/>
                  </a:lnTo>
                  <a:lnTo>
                    <a:pt x="451688" y="1206500"/>
                  </a:lnTo>
                  <a:lnTo>
                    <a:pt x="479044" y="1168400"/>
                  </a:lnTo>
                  <a:lnTo>
                    <a:pt x="510374" y="1143000"/>
                  </a:lnTo>
                  <a:lnTo>
                    <a:pt x="545528" y="1117600"/>
                  </a:lnTo>
                  <a:lnTo>
                    <a:pt x="584327" y="1104900"/>
                  </a:lnTo>
                  <a:lnTo>
                    <a:pt x="626592" y="1092200"/>
                  </a:lnTo>
                  <a:lnTo>
                    <a:pt x="716191" y="1092200"/>
                  </a:lnTo>
                  <a:lnTo>
                    <a:pt x="758596" y="1104900"/>
                  </a:lnTo>
                  <a:lnTo>
                    <a:pt x="799261" y="1130300"/>
                  </a:lnTo>
                  <a:lnTo>
                    <a:pt x="841235" y="1168400"/>
                  </a:lnTo>
                  <a:lnTo>
                    <a:pt x="873480" y="1206500"/>
                  </a:lnTo>
                  <a:lnTo>
                    <a:pt x="897089" y="1244600"/>
                  </a:lnTo>
                  <a:lnTo>
                    <a:pt x="913142" y="1295400"/>
                  </a:lnTo>
                  <a:lnTo>
                    <a:pt x="922718" y="1346200"/>
                  </a:lnTo>
                  <a:lnTo>
                    <a:pt x="2636164" y="1346200"/>
                  </a:lnTo>
                  <a:lnTo>
                    <a:pt x="2637599" y="1333500"/>
                  </a:lnTo>
                  <a:lnTo>
                    <a:pt x="2638996" y="1333500"/>
                  </a:lnTo>
                  <a:lnTo>
                    <a:pt x="2639644" y="1320800"/>
                  </a:lnTo>
                  <a:lnTo>
                    <a:pt x="2649867" y="1270000"/>
                  </a:lnTo>
                  <a:lnTo>
                    <a:pt x="2669375" y="1231900"/>
                  </a:lnTo>
                  <a:lnTo>
                    <a:pt x="2697010" y="1181100"/>
                  </a:lnTo>
                  <a:lnTo>
                    <a:pt x="2731566" y="1155700"/>
                  </a:lnTo>
                  <a:lnTo>
                    <a:pt x="2771864" y="1117600"/>
                  </a:lnTo>
                  <a:lnTo>
                    <a:pt x="2816745" y="1104900"/>
                  </a:lnTo>
                  <a:lnTo>
                    <a:pt x="2865005" y="1092200"/>
                  </a:lnTo>
                  <a:lnTo>
                    <a:pt x="2915615" y="1092200"/>
                  </a:lnTo>
                  <a:lnTo>
                    <a:pt x="2963113" y="1104900"/>
                  </a:lnTo>
                  <a:lnTo>
                    <a:pt x="3006902" y="1117600"/>
                  </a:lnTo>
                  <a:lnTo>
                    <a:pt x="3046361" y="1143000"/>
                  </a:lnTo>
                  <a:lnTo>
                    <a:pt x="3080893" y="1168400"/>
                  </a:lnTo>
                  <a:lnTo>
                    <a:pt x="3109887" y="1206500"/>
                  </a:lnTo>
                  <a:lnTo>
                    <a:pt x="3132734" y="1244600"/>
                  </a:lnTo>
                  <a:lnTo>
                    <a:pt x="3148825" y="1282700"/>
                  </a:lnTo>
                  <a:lnTo>
                    <a:pt x="3161830" y="1333500"/>
                  </a:lnTo>
                  <a:lnTo>
                    <a:pt x="3176638" y="1358900"/>
                  </a:lnTo>
                  <a:lnTo>
                    <a:pt x="3362287" y="1358900"/>
                  </a:lnTo>
                  <a:lnTo>
                    <a:pt x="3408807" y="1346200"/>
                  </a:lnTo>
                  <a:lnTo>
                    <a:pt x="3445116" y="1320800"/>
                  </a:lnTo>
                  <a:lnTo>
                    <a:pt x="3490442" y="1257300"/>
                  </a:lnTo>
                  <a:lnTo>
                    <a:pt x="3501136" y="1206500"/>
                  </a:lnTo>
                  <a:lnTo>
                    <a:pt x="3506774" y="1143000"/>
                  </a:lnTo>
                  <a:lnTo>
                    <a:pt x="3510419" y="1092200"/>
                  </a:lnTo>
                  <a:lnTo>
                    <a:pt x="3511778" y="104140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3619506" y="8467921"/>
              <a:ext cx="3185160" cy="1316990"/>
            </a:xfrm>
            <a:custGeom>
              <a:avLst/>
              <a:gdLst/>
              <a:ahLst/>
              <a:cxnLst/>
              <a:rect l="l" t="t" r="r" b="b"/>
              <a:pathLst>
                <a:path w="3185159" h="1316990">
                  <a:moveTo>
                    <a:pt x="563524" y="1181747"/>
                  </a:moveTo>
                  <a:lnTo>
                    <a:pt x="556768" y="1139126"/>
                  </a:lnTo>
                  <a:lnTo>
                    <a:pt x="537959" y="1102106"/>
                  </a:lnTo>
                  <a:lnTo>
                    <a:pt x="509295" y="1072896"/>
                  </a:lnTo>
                  <a:lnTo>
                    <a:pt x="472986" y="1053782"/>
                  </a:lnTo>
                  <a:lnTo>
                    <a:pt x="431228" y="1046975"/>
                  </a:lnTo>
                  <a:lnTo>
                    <a:pt x="389470" y="1053934"/>
                  </a:lnTo>
                  <a:lnTo>
                    <a:pt x="353225" y="1073137"/>
                  </a:lnTo>
                  <a:lnTo>
                    <a:pt x="324650" y="1102372"/>
                  </a:lnTo>
                  <a:lnTo>
                    <a:pt x="305917" y="1139418"/>
                  </a:lnTo>
                  <a:lnTo>
                    <a:pt x="299199" y="1182065"/>
                  </a:lnTo>
                  <a:lnTo>
                    <a:pt x="305968" y="1224622"/>
                  </a:lnTo>
                  <a:lnTo>
                    <a:pt x="324802" y="1261630"/>
                  </a:lnTo>
                  <a:lnTo>
                    <a:pt x="353491" y="1290840"/>
                  </a:lnTo>
                  <a:lnTo>
                    <a:pt x="389826" y="1310005"/>
                  </a:lnTo>
                  <a:lnTo>
                    <a:pt x="431584" y="1316850"/>
                  </a:lnTo>
                  <a:lnTo>
                    <a:pt x="473392" y="1309941"/>
                  </a:lnTo>
                  <a:lnTo>
                    <a:pt x="509625" y="1290802"/>
                  </a:lnTo>
                  <a:lnTo>
                    <a:pt x="538149" y="1261605"/>
                  </a:lnTo>
                  <a:lnTo>
                    <a:pt x="556818" y="1224521"/>
                  </a:lnTo>
                  <a:lnTo>
                    <a:pt x="563524" y="1181747"/>
                  </a:lnTo>
                  <a:close/>
                </a:path>
                <a:path w="3185159" h="1316990">
                  <a:moveTo>
                    <a:pt x="631126" y="351993"/>
                  </a:moveTo>
                  <a:lnTo>
                    <a:pt x="630453" y="302615"/>
                  </a:lnTo>
                  <a:lnTo>
                    <a:pt x="630110" y="253238"/>
                  </a:lnTo>
                  <a:lnTo>
                    <a:pt x="630174" y="154470"/>
                  </a:lnTo>
                  <a:lnTo>
                    <a:pt x="630910" y="55702"/>
                  </a:lnTo>
                  <a:lnTo>
                    <a:pt x="627951" y="29959"/>
                  </a:lnTo>
                  <a:lnTo>
                    <a:pt x="617969" y="12623"/>
                  </a:lnTo>
                  <a:lnTo>
                    <a:pt x="600151" y="2921"/>
                  </a:lnTo>
                  <a:lnTo>
                    <a:pt x="573684" y="50"/>
                  </a:lnTo>
                  <a:lnTo>
                    <a:pt x="521957" y="469"/>
                  </a:lnTo>
                  <a:lnTo>
                    <a:pt x="366776" y="1168"/>
                  </a:lnTo>
                  <a:lnTo>
                    <a:pt x="211594" y="1003"/>
                  </a:lnTo>
                  <a:lnTo>
                    <a:pt x="56413" y="38"/>
                  </a:lnTo>
                  <a:lnTo>
                    <a:pt x="29883" y="3086"/>
                  </a:lnTo>
                  <a:lnTo>
                    <a:pt x="12395" y="13144"/>
                  </a:lnTo>
                  <a:lnTo>
                    <a:pt x="2832" y="30772"/>
                  </a:lnTo>
                  <a:lnTo>
                    <a:pt x="114" y="56502"/>
                  </a:lnTo>
                  <a:lnTo>
                    <a:pt x="584" y="105879"/>
                  </a:lnTo>
                  <a:lnTo>
                    <a:pt x="1016" y="204647"/>
                  </a:lnTo>
                  <a:lnTo>
                    <a:pt x="596" y="303415"/>
                  </a:lnTo>
                  <a:lnTo>
                    <a:pt x="0" y="352793"/>
                  </a:lnTo>
                  <a:lnTo>
                    <a:pt x="3048" y="380365"/>
                  </a:lnTo>
                  <a:lnTo>
                    <a:pt x="13563" y="399072"/>
                  </a:lnTo>
                  <a:lnTo>
                    <a:pt x="32258" y="409600"/>
                  </a:lnTo>
                  <a:lnTo>
                    <a:pt x="59791" y="412584"/>
                  </a:lnTo>
                  <a:lnTo>
                    <a:pt x="110998" y="411962"/>
                  </a:lnTo>
                  <a:lnTo>
                    <a:pt x="162217" y="411784"/>
                  </a:lnTo>
                  <a:lnTo>
                    <a:pt x="315899" y="412140"/>
                  </a:lnTo>
                  <a:lnTo>
                    <a:pt x="466572" y="411670"/>
                  </a:lnTo>
                  <a:lnTo>
                    <a:pt x="516788" y="411886"/>
                  </a:lnTo>
                  <a:lnTo>
                    <a:pt x="566991" y="412661"/>
                  </a:lnTo>
                  <a:lnTo>
                    <a:pt x="595706" y="410146"/>
                  </a:lnTo>
                  <a:lnTo>
                    <a:pt x="615873" y="400164"/>
                  </a:lnTo>
                  <a:lnTo>
                    <a:pt x="627634" y="381254"/>
                  </a:lnTo>
                  <a:lnTo>
                    <a:pt x="631126" y="351993"/>
                  </a:lnTo>
                  <a:close/>
                </a:path>
                <a:path w="3185159" h="1316990">
                  <a:moveTo>
                    <a:pt x="1388783" y="51955"/>
                  </a:moveTo>
                  <a:lnTo>
                    <a:pt x="1386065" y="26987"/>
                  </a:lnTo>
                  <a:lnTo>
                    <a:pt x="1376565" y="10820"/>
                  </a:lnTo>
                  <a:lnTo>
                    <a:pt x="1359738" y="2260"/>
                  </a:lnTo>
                  <a:lnTo>
                    <a:pt x="1335036" y="101"/>
                  </a:lnTo>
                  <a:lnTo>
                    <a:pt x="1283893" y="889"/>
                  </a:lnTo>
                  <a:lnTo>
                    <a:pt x="1232738" y="1117"/>
                  </a:lnTo>
                  <a:lnTo>
                    <a:pt x="1079246" y="673"/>
                  </a:lnTo>
                  <a:lnTo>
                    <a:pt x="972908" y="914"/>
                  </a:lnTo>
                  <a:lnTo>
                    <a:pt x="866584" y="800"/>
                  </a:lnTo>
                  <a:lnTo>
                    <a:pt x="813435" y="215"/>
                  </a:lnTo>
                  <a:lnTo>
                    <a:pt x="774217" y="11137"/>
                  </a:lnTo>
                  <a:lnTo>
                    <a:pt x="762622" y="50177"/>
                  </a:lnTo>
                  <a:lnTo>
                    <a:pt x="763460" y="153822"/>
                  </a:lnTo>
                  <a:lnTo>
                    <a:pt x="763460" y="257467"/>
                  </a:lnTo>
                  <a:lnTo>
                    <a:pt x="762647" y="361124"/>
                  </a:lnTo>
                  <a:lnTo>
                    <a:pt x="775017" y="400558"/>
                  </a:lnTo>
                  <a:lnTo>
                    <a:pt x="813904" y="412191"/>
                  </a:lnTo>
                  <a:lnTo>
                    <a:pt x="1335519" y="412419"/>
                  </a:lnTo>
                  <a:lnTo>
                    <a:pt x="1360182" y="409346"/>
                  </a:lnTo>
                  <a:lnTo>
                    <a:pt x="1376743" y="399554"/>
                  </a:lnTo>
                  <a:lnTo>
                    <a:pt x="1385989" y="382562"/>
                  </a:lnTo>
                  <a:lnTo>
                    <a:pt x="1388656" y="357898"/>
                  </a:lnTo>
                  <a:lnTo>
                    <a:pt x="1387767" y="255917"/>
                  </a:lnTo>
                  <a:lnTo>
                    <a:pt x="1387741" y="153936"/>
                  </a:lnTo>
                  <a:lnTo>
                    <a:pt x="1388110" y="102946"/>
                  </a:lnTo>
                  <a:lnTo>
                    <a:pt x="1388783" y="51955"/>
                  </a:lnTo>
                  <a:close/>
                </a:path>
                <a:path w="3185159" h="1316990">
                  <a:moveTo>
                    <a:pt x="2151151" y="351917"/>
                  </a:moveTo>
                  <a:lnTo>
                    <a:pt x="2150262" y="302590"/>
                  </a:lnTo>
                  <a:lnTo>
                    <a:pt x="2149767" y="253250"/>
                  </a:lnTo>
                  <a:lnTo>
                    <a:pt x="2149627" y="203911"/>
                  </a:lnTo>
                  <a:lnTo>
                    <a:pt x="2149818" y="154559"/>
                  </a:lnTo>
                  <a:lnTo>
                    <a:pt x="2151024" y="55880"/>
                  </a:lnTo>
                  <a:lnTo>
                    <a:pt x="2148294" y="29718"/>
                  </a:lnTo>
                  <a:lnTo>
                    <a:pt x="2138502" y="12395"/>
                  </a:lnTo>
                  <a:lnTo>
                    <a:pt x="2120900" y="2882"/>
                  </a:lnTo>
                  <a:lnTo>
                    <a:pt x="2094725" y="101"/>
                  </a:lnTo>
                  <a:lnTo>
                    <a:pt x="1887982" y="1168"/>
                  </a:lnTo>
                  <a:lnTo>
                    <a:pt x="1732915" y="1054"/>
                  </a:lnTo>
                  <a:lnTo>
                    <a:pt x="1577860" y="0"/>
                  </a:lnTo>
                  <a:lnTo>
                    <a:pt x="1533842" y="13093"/>
                  </a:lnTo>
                  <a:lnTo>
                    <a:pt x="1522018" y="56222"/>
                  </a:lnTo>
                  <a:lnTo>
                    <a:pt x="1522818" y="154914"/>
                  </a:lnTo>
                  <a:lnTo>
                    <a:pt x="1522869" y="253606"/>
                  </a:lnTo>
                  <a:lnTo>
                    <a:pt x="1522514" y="302945"/>
                  </a:lnTo>
                  <a:lnTo>
                    <a:pt x="1521853" y="352285"/>
                  </a:lnTo>
                  <a:lnTo>
                    <a:pt x="1525320" y="381419"/>
                  </a:lnTo>
                  <a:lnTo>
                    <a:pt x="1536992" y="400278"/>
                  </a:lnTo>
                  <a:lnTo>
                    <a:pt x="1557096" y="410235"/>
                  </a:lnTo>
                  <a:lnTo>
                    <a:pt x="1585849" y="412711"/>
                  </a:lnTo>
                  <a:lnTo>
                    <a:pt x="1636014" y="411861"/>
                  </a:lnTo>
                  <a:lnTo>
                    <a:pt x="1686191" y="411619"/>
                  </a:lnTo>
                  <a:lnTo>
                    <a:pt x="1836737" y="412102"/>
                  </a:lnTo>
                  <a:lnTo>
                    <a:pt x="1987296" y="411683"/>
                  </a:lnTo>
                  <a:lnTo>
                    <a:pt x="2037473" y="411886"/>
                  </a:lnTo>
                  <a:lnTo>
                    <a:pt x="2087638" y="412584"/>
                  </a:lnTo>
                  <a:lnTo>
                    <a:pt x="2116137" y="410108"/>
                  </a:lnTo>
                  <a:lnTo>
                    <a:pt x="2136178" y="400278"/>
                  </a:lnTo>
                  <a:lnTo>
                    <a:pt x="2147824" y="381431"/>
                  </a:lnTo>
                  <a:lnTo>
                    <a:pt x="2151151" y="351917"/>
                  </a:lnTo>
                  <a:close/>
                </a:path>
                <a:path w="3185159" h="1316990">
                  <a:moveTo>
                    <a:pt x="2802064" y="1181862"/>
                  </a:moveTo>
                  <a:lnTo>
                    <a:pt x="2794698" y="1140536"/>
                  </a:lnTo>
                  <a:lnTo>
                    <a:pt x="2774619" y="1103820"/>
                  </a:lnTo>
                  <a:lnTo>
                    <a:pt x="2744660" y="1074483"/>
                  </a:lnTo>
                  <a:lnTo>
                    <a:pt x="2707627" y="1055293"/>
                  </a:lnTo>
                  <a:lnTo>
                    <a:pt x="2666377" y="1049020"/>
                  </a:lnTo>
                  <a:lnTo>
                    <a:pt x="2624632" y="1057186"/>
                  </a:lnTo>
                  <a:lnTo>
                    <a:pt x="2588349" y="1077683"/>
                  </a:lnTo>
                  <a:lnTo>
                    <a:pt x="2559964" y="1107897"/>
                  </a:lnTo>
                  <a:lnTo>
                    <a:pt x="2541955" y="1145197"/>
                  </a:lnTo>
                  <a:lnTo>
                    <a:pt x="2536774" y="1186980"/>
                  </a:lnTo>
                  <a:lnTo>
                    <a:pt x="2549474" y="1237322"/>
                  </a:lnTo>
                  <a:lnTo>
                    <a:pt x="2579319" y="1278407"/>
                  </a:lnTo>
                  <a:lnTo>
                    <a:pt x="2621572" y="1305725"/>
                  </a:lnTo>
                  <a:lnTo>
                    <a:pt x="2671470" y="1314780"/>
                  </a:lnTo>
                  <a:lnTo>
                    <a:pt x="2721559" y="1302854"/>
                  </a:lnTo>
                  <a:lnTo>
                    <a:pt x="2763177" y="1273517"/>
                  </a:lnTo>
                  <a:lnTo>
                    <a:pt x="2791599" y="1231569"/>
                  </a:lnTo>
                  <a:lnTo>
                    <a:pt x="2802064" y="1181862"/>
                  </a:lnTo>
                  <a:close/>
                </a:path>
                <a:path w="3185159" h="1316990">
                  <a:moveTo>
                    <a:pt x="2820454" y="49822"/>
                  </a:moveTo>
                  <a:lnTo>
                    <a:pt x="2817444" y="27000"/>
                  </a:lnTo>
                  <a:lnTo>
                    <a:pt x="2808046" y="11341"/>
                  </a:lnTo>
                  <a:lnTo>
                    <a:pt x="2791739" y="2476"/>
                  </a:lnTo>
                  <a:lnTo>
                    <a:pt x="2768054" y="101"/>
                  </a:lnTo>
                  <a:lnTo>
                    <a:pt x="2716657" y="977"/>
                  </a:lnTo>
                  <a:lnTo>
                    <a:pt x="2665247" y="1079"/>
                  </a:lnTo>
                  <a:lnTo>
                    <a:pt x="2562402" y="647"/>
                  </a:lnTo>
                  <a:lnTo>
                    <a:pt x="2457056" y="1016"/>
                  </a:lnTo>
                  <a:lnTo>
                    <a:pt x="2404376" y="927"/>
                  </a:lnTo>
                  <a:lnTo>
                    <a:pt x="2351722" y="215"/>
                  </a:lnTo>
                  <a:lnTo>
                    <a:pt x="2312479" y="10883"/>
                  </a:lnTo>
                  <a:lnTo>
                    <a:pt x="2300732" y="49961"/>
                  </a:lnTo>
                  <a:lnTo>
                    <a:pt x="2301595" y="153631"/>
                  </a:lnTo>
                  <a:lnTo>
                    <a:pt x="2301595" y="257302"/>
                  </a:lnTo>
                  <a:lnTo>
                    <a:pt x="2300719" y="360972"/>
                  </a:lnTo>
                  <a:lnTo>
                    <a:pt x="2313076" y="400507"/>
                  </a:lnTo>
                  <a:lnTo>
                    <a:pt x="2351875" y="412153"/>
                  </a:lnTo>
                  <a:lnTo>
                    <a:pt x="2768244" y="412330"/>
                  </a:lnTo>
                  <a:lnTo>
                    <a:pt x="2791549" y="409282"/>
                  </a:lnTo>
                  <a:lnTo>
                    <a:pt x="2807792" y="399783"/>
                  </a:lnTo>
                  <a:lnTo>
                    <a:pt x="2817304" y="383679"/>
                  </a:lnTo>
                  <a:lnTo>
                    <a:pt x="2820390" y="360832"/>
                  </a:lnTo>
                  <a:lnTo>
                    <a:pt x="2820454" y="49822"/>
                  </a:lnTo>
                  <a:close/>
                </a:path>
                <a:path w="3185159" h="1316990">
                  <a:moveTo>
                    <a:pt x="3184868" y="522757"/>
                  </a:moveTo>
                  <a:lnTo>
                    <a:pt x="3180829" y="447662"/>
                  </a:lnTo>
                  <a:lnTo>
                    <a:pt x="3163354" y="364121"/>
                  </a:lnTo>
                  <a:lnTo>
                    <a:pt x="3151911" y="317195"/>
                  </a:lnTo>
                  <a:lnTo>
                    <a:pt x="3139998" y="270383"/>
                  </a:lnTo>
                  <a:lnTo>
                    <a:pt x="3127438" y="223748"/>
                  </a:lnTo>
                  <a:lnTo>
                    <a:pt x="3114116" y="177368"/>
                  </a:lnTo>
                  <a:lnTo>
                    <a:pt x="3099879" y="131305"/>
                  </a:lnTo>
                  <a:lnTo>
                    <a:pt x="3084576" y="85636"/>
                  </a:lnTo>
                  <a:lnTo>
                    <a:pt x="3059696" y="41516"/>
                  </a:lnTo>
                  <a:lnTo>
                    <a:pt x="3024517" y="15887"/>
                  </a:lnTo>
                  <a:lnTo>
                    <a:pt x="2982163" y="8369"/>
                  </a:lnTo>
                  <a:lnTo>
                    <a:pt x="2935821" y="18618"/>
                  </a:lnTo>
                  <a:lnTo>
                    <a:pt x="2935782" y="229463"/>
                  </a:lnTo>
                  <a:lnTo>
                    <a:pt x="2936430" y="388061"/>
                  </a:lnTo>
                  <a:lnTo>
                    <a:pt x="3017532" y="497954"/>
                  </a:lnTo>
                  <a:lnTo>
                    <a:pt x="3164090" y="658291"/>
                  </a:lnTo>
                  <a:lnTo>
                    <a:pt x="3171139" y="629424"/>
                  </a:lnTo>
                  <a:lnTo>
                    <a:pt x="3177717" y="604329"/>
                  </a:lnTo>
                  <a:lnTo>
                    <a:pt x="3182632" y="581710"/>
                  </a:lnTo>
                  <a:lnTo>
                    <a:pt x="3184677" y="560336"/>
                  </a:lnTo>
                  <a:lnTo>
                    <a:pt x="3184868" y="52275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17541780" y="3205572"/>
            <a:ext cx="2572385" cy="6681470"/>
            <a:chOff x="17541780" y="3205572"/>
            <a:chExt cx="2572385" cy="6681470"/>
          </a:xfrm>
        </p:grpSpPr>
        <p:sp>
          <p:nvSpPr>
            <p:cNvPr id="19" name="object 19"/>
            <p:cNvSpPr/>
            <p:nvPr/>
          </p:nvSpPr>
          <p:spPr>
            <a:xfrm>
              <a:off x="17541780" y="3726038"/>
              <a:ext cx="2562860" cy="6146165"/>
            </a:xfrm>
            <a:custGeom>
              <a:avLst/>
              <a:gdLst/>
              <a:ahLst/>
              <a:cxnLst/>
              <a:rect l="l" t="t" r="r" b="b"/>
              <a:pathLst>
                <a:path w="2562859" h="6146165">
                  <a:moveTo>
                    <a:pt x="2562320" y="0"/>
                  </a:moveTo>
                  <a:lnTo>
                    <a:pt x="217161" y="0"/>
                  </a:lnTo>
                  <a:lnTo>
                    <a:pt x="167369" y="5739"/>
                  </a:lnTo>
                  <a:lnTo>
                    <a:pt x="121660" y="22087"/>
                  </a:lnTo>
                  <a:lnTo>
                    <a:pt x="81338" y="47739"/>
                  </a:lnTo>
                  <a:lnTo>
                    <a:pt x="47708" y="81391"/>
                  </a:lnTo>
                  <a:lnTo>
                    <a:pt x="22072" y="121738"/>
                  </a:lnTo>
                  <a:lnTo>
                    <a:pt x="5735" y="167476"/>
                  </a:lnTo>
                  <a:lnTo>
                    <a:pt x="0" y="217300"/>
                  </a:lnTo>
                  <a:lnTo>
                    <a:pt x="0" y="6146061"/>
                  </a:lnTo>
                  <a:lnTo>
                    <a:pt x="2562320" y="6146061"/>
                  </a:lnTo>
                  <a:lnTo>
                    <a:pt x="2562320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0094640" y="7927092"/>
              <a:ext cx="9525" cy="1949450"/>
            </a:xfrm>
            <a:custGeom>
              <a:avLst/>
              <a:gdLst/>
              <a:ahLst/>
              <a:cxnLst/>
              <a:rect l="l" t="t" r="r" b="b"/>
              <a:pathLst>
                <a:path w="9525" h="1949450">
                  <a:moveTo>
                    <a:pt x="9448" y="0"/>
                  </a:moveTo>
                  <a:lnTo>
                    <a:pt x="6921" y="0"/>
                  </a:lnTo>
                  <a:lnTo>
                    <a:pt x="6921" y="16510"/>
                  </a:lnTo>
                  <a:lnTo>
                    <a:pt x="2184" y="16510"/>
                  </a:lnTo>
                  <a:lnTo>
                    <a:pt x="2184" y="60960"/>
                  </a:lnTo>
                  <a:lnTo>
                    <a:pt x="0" y="60960"/>
                  </a:lnTo>
                  <a:lnTo>
                    <a:pt x="0" y="1949450"/>
                  </a:lnTo>
                  <a:lnTo>
                    <a:pt x="9448" y="1949450"/>
                  </a:lnTo>
                  <a:lnTo>
                    <a:pt x="9448" y="60960"/>
                  </a:lnTo>
                  <a:lnTo>
                    <a:pt x="9448" y="16510"/>
                  </a:lnTo>
                  <a:lnTo>
                    <a:pt x="9448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0094647" y="7927185"/>
              <a:ext cx="9525" cy="1949450"/>
            </a:xfrm>
            <a:custGeom>
              <a:avLst/>
              <a:gdLst/>
              <a:ahLst/>
              <a:cxnLst/>
              <a:rect l="l" t="t" r="r" b="b"/>
              <a:pathLst>
                <a:path w="9525" h="1949450">
                  <a:moveTo>
                    <a:pt x="9451" y="1949347"/>
                  </a:moveTo>
                  <a:lnTo>
                    <a:pt x="0" y="1949347"/>
                  </a:lnTo>
                  <a:lnTo>
                    <a:pt x="0" y="60253"/>
                  </a:lnTo>
                  <a:lnTo>
                    <a:pt x="4463" y="16044"/>
                  </a:lnTo>
                  <a:lnTo>
                    <a:pt x="9451" y="0"/>
                  </a:lnTo>
                </a:path>
              </a:pathLst>
            </a:custGeom>
            <a:ln w="2010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9286247" y="8010081"/>
              <a:ext cx="530225" cy="1519555"/>
            </a:xfrm>
            <a:custGeom>
              <a:avLst/>
              <a:gdLst/>
              <a:ahLst/>
              <a:cxnLst/>
              <a:rect l="l" t="t" r="r" b="b"/>
              <a:pathLst>
                <a:path w="530225" h="1519554">
                  <a:moveTo>
                    <a:pt x="445205" y="0"/>
                  </a:moveTo>
                  <a:lnTo>
                    <a:pt x="84525" y="0"/>
                  </a:lnTo>
                  <a:lnTo>
                    <a:pt x="51625" y="6393"/>
                  </a:lnTo>
                  <a:lnTo>
                    <a:pt x="24757" y="23831"/>
                  </a:lnTo>
                  <a:lnTo>
                    <a:pt x="6642" y="49695"/>
                  </a:lnTo>
                  <a:lnTo>
                    <a:pt x="0" y="81371"/>
                  </a:lnTo>
                  <a:lnTo>
                    <a:pt x="0" y="1437606"/>
                  </a:lnTo>
                  <a:lnTo>
                    <a:pt x="6642" y="1469276"/>
                  </a:lnTo>
                  <a:lnTo>
                    <a:pt x="24757" y="1495141"/>
                  </a:lnTo>
                  <a:lnTo>
                    <a:pt x="51625" y="1512582"/>
                  </a:lnTo>
                  <a:lnTo>
                    <a:pt x="84525" y="1518977"/>
                  </a:lnTo>
                  <a:lnTo>
                    <a:pt x="445205" y="1518977"/>
                  </a:lnTo>
                  <a:lnTo>
                    <a:pt x="478107" y="1512582"/>
                  </a:lnTo>
                  <a:lnTo>
                    <a:pt x="504978" y="1495141"/>
                  </a:lnTo>
                  <a:lnTo>
                    <a:pt x="523098" y="1469276"/>
                  </a:lnTo>
                  <a:lnTo>
                    <a:pt x="529743" y="1437606"/>
                  </a:lnTo>
                  <a:lnTo>
                    <a:pt x="529743" y="81371"/>
                  </a:lnTo>
                  <a:lnTo>
                    <a:pt x="523098" y="49695"/>
                  </a:lnTo>
                  <a:lnTo>
                    <a:pt x="504978" y="23831"/>
                  </a:lnTo>
                  <a:lnTo>
                    <a:pt x="478107" y="6393"/>
                  </a:lnTo>
                  <a:lnTo>
                    <a:pt x="445205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9286247" y="8010081"/>
              <a:ext cx="530225" cy="1519555"/>
            </a:xfrm>
            <a:custGeom>
              <a:avLst/>
              <a:gdLst/>
              <a:ahLst/>
              <a:cxnLst/>
              <a:rect l="l" t="t" r="r" b="b"/>
              <a:pathLst>
                <a:path w="530225" h="1519554">
                  <a:moveTo>
                    <a:pt x="445205" y="1518977"/>
                  </a:moveTo>
                  <a:lnTo>
                    <a:pt x="84525" y="1518977"/>
                  </a:lnTo>
                  <a:lnTo>
                    <a:pt x="51625" y="1512582"/>
                  </a:lnTo>
                  <a:lnTo>
                    <a:pt x="24757" y="1495141"/>
                  </a:lnTo>
                  <a:lnTo>
                    <a:pt x="6642" y="1469276"/>
                  </a:lnTo>
                  <a:lnTo>
                    <a:pt x="0" y="1437606"/>
                  </a:lnTo>
                  <a:lnTo>
                    <a:pt x="0" y="81371"/>
                  </a:lnTo>
                  <a:lnTo>
                    <a:pt x="6642" y="49695"/>
                  </a:lnTo>
                  <a:lnTo>
                    <a:pt x="24757" y="23831"/>
                  </a:lnTo>
                  <a:lnTo>
                    <a:pt x="51625" y="6393"/>
                  </a:lnTo>
                  <a:lnTo>
                    <a:pt x="84525" y="0"/>
                  </a:lnTo>
                  <a:lnTo>
                    <a:pt x="445205" y="0"/>
                  </a:lnTo>
                  <a:lnTo>
                    <a:pt x="478107" y="6393"/>
                  </a:lnTo>
                  <a:lnTo>
                    <a:pt x="504978" y="23831"/>
                  </a:lnTo>
                  <a:lnTo>
                    <a:pt x="523098" y="49695"/>
                  </a:lnTo>
                  <a:lnTo>
                    <a:pt x="529743" y="81371"/>
                  </a:lnTo>
                  <a:lnTo>
                    <a:pt x="529743" y="1437606"/>
                  </a:lnTo>
                  <a:lnTo>
                    <a:pt x="523098" y="1469276"/>
                  </a:lnTo>
                  <a:lnTo>
                    <a:pt x="504978" y="1495141"/>
                  </a:lnTo>
                  <a:lnTo>
                    <a:pt x="478107" y="1512582"/>
                  </a:lnTo>
                  <a:lnTo>
                    <a:pt x="445205" y="1518977"/>
                  </a:lnTo>
                  <a:close/>
                </a:path>
              </a:pathLst>
            </a:custGeom>
            <a:ln w="2010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8568250" y="8010081"/>
              <a:ext cx="530225" cy="1519555"/>
            </a:xfrm>
            <a:custGeom>
              <a:avLst/>
              <a:gdLst/>
              <a:ahLst/>
              <a:cxnLst/>
              <a:rect l="l" t="t" r="r" b="b"/>
              <a:pathLst>
                <a:path w="530225" h="1519554">
                  <a:moveTo>
                    <a:pt x="445205" y="0"/>
                  </a:moveTo>
                  <a:lnTo>
                    <a:pt x="84525" y="0"/>
                  </a:lnTo>
                  <a:lnTo>
                    <a:pt x="51625" y="6393"/>
                  </a:lnTo>
                  <a:lnTo>
                    <a:pt x="24757" y="23831"/>
                  </a:lnTo>
                  <a:lnTo>
                    <a:pt x="6642" y="49695"/>
                  </a:lnTo>
                  <a:lnTo>
                    <a:pt x="0" y="81371"/>
                  </a:lnTo>
                  <a:lnTo>
                    <a:pt x="0" y="1437606"/>
                  </a:lnTo>
                  <a:lnTo>
                    <a:pt x="6642" y="1469276"/>
                  </a:lnTo>
                  <a:lnTo>
                    <a:pt x="24757" y="1495141"/>
                  </a:lnTo>
                  <a:lnTo>
                    <a:pt x="51625" y="1512582"/>
                  </a:lnTo>
                  <a:lnTo>
                    <a:pt x="84525" y="1518977"/>
                  </a:lnTo>
                  <a:lnTo>
                    <a:pt x="445205" y="1518977"/>
                  </a:lnTo>
                  <a:lnTo>
                    <a:pt x="478112" y="1512582"/>
                  </a:lnTo>
                  <a:lnTo>
                    <a:pt x="504983" y="1495141"/>
                  </a:lnTo>
                  <a:lnTo>
                    <a:pt x="523100" y="1469276"/>
                  </a:lnTo>
                  <a:lnTo>
                    <a:pt x="529743" y="1437606"/>
                  </a:lnTo>
                  <a:lnTo>
                    <a:pt x="529743" y="81371"/>
                  </a:lnTo>
                  <a:lnTo>
                    <a:pt x="523100" y="49695"/>
                  </a:lnTo>
                  <a:lnTo>
                    <a:pt x="504983" y="23831"/>
                  </a:lnTo>
                  <a:lnTo>
                    <a:pt x="478112" y="6393"/>
                  </a:lnTo>
                  <a:lnTo>
                    <a:pt x="445205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8568250" y="8010081"/>
              <a:ext cx="530225" cy="1519555"/>
            </a:xfrm>
            <a:custGeom>
              <a:avLst/>
              <a:gdLst/>
              <a:ahLst/>
              <a:cxnLst/>
              <a:rect l="l" t="t" r="r" b="b"/>
              <a:pathLst>
                <a:path w="530225" h="1519554">
                  <a:moveTo>
                    <a:pt x="445205" y="1518977"/>
                  </a:moveTo>
                  <a:lnTo>
                    <a:pt x="84525" y="1518977"/>
                  </a:lnTo>
                  <a:lnTo>
                    <a:pt x="51625" y="1512582"/>
                  </a:lnTo>
                  <a:lnTo>
                    <a:pt x="24757" y="1495141"/>
                  </a:lnTo>
                  <a:lnTo>
                    <a:pt x="6642" y="1469276"/>
                  </a:lnTo>
                  <a:lnTo>
                    <a:pt x="0" y="1437606"/>
                  </a:lnTo>
                  <a:lnTo>
                    <a:pt x="0" y="81371"/>
                  </a:lnTo>
                  <a:lnTo>
                    <a:pt x="6642" y="49695"/>
                  </a:lnTo>
                  <a:lnTo>
                    <a:pt x="24757" y="23831"/>
                  </a:lnTo>
                  <a:lnTo>
                    <a:pt x="51625" y="6393"/>
                  </a:lnTo>
                  <a:lnTo>
                    <a:pt x="84525" y="0"/>
                  </a:lnTo>
                  <a:lnTo>
                    <a:pt x="445205" y="0"/>
                  </a:lnTo>
                  <a:lnTo>
                    <a:pt x="478112" y="6393"/>
                  </a:lnTo>
                  <a:lnTo>
                    <a:pt x="504983" y="23831"/>
                  </a:lnTo>
                  <a:lnTo>
                    <a:pt x="523100" y="49695"/>
                  </a:lnTo>
                  <a:lnTo>
                    <a:pt x="529743" y="81371"/>
                  </a:lnTo>
                  <a:lnTo>
                    <a:pt x="529743" y="1437606"/>
                  </a:lnTo>
                  <a:lnTo>
                    <a:pt x="523100" y="1469276"/>
                  </a:lnTo>
                  <a:lnTo>
                    <a:pt x="504983" y="1495141"/>
                  </a:lnTo>
                  <a:lnTo>
                    <a:pt x="478112" y="1512582"/>
                  </a:lnTo>
                  <a:lnTo>
                    <a:pt x="445205" y="1518977"/>
                  </a:lnTo>
                  <a:close/>
                </a:path>
              </a:pathLst>
            </a:custGeom>
            <a:ln w="2010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7850253" y="8010081"/>
              <a:ext cx="530225" cy="1519555"/>
            </a:xfrm>
            <a:custGeom>
              <a:avLst/>
              <a:gdLst/>
              <a:ahLst/>
              <a:cxnLst/>
              <a:rect l="l" t="t" r="r" b="b"/>
              <a:pathLst>
                <a:path w="530225" h="1519554">
                  <a:moveTo>
                    <a:pt x="445205" y="0"/>
                  </a:moveTo>
                  <a:lnTo>
                    <a:pt x="84525" y="0"/>
                  </a:lnTo>
                  <a:lnTo>
                    <a:pt x="51625" y="6393"/>
                  </a:lnTo>
                  <a:lnTo>
                    <a:pt x="24757" y="23831"/>
                  </a:lnTo>
                  <a:lnTo>
                    <a:pt x="6642" y="49695"/>
                  </a:lnTo>
                  <a:lnTo>
                    <a:pt x="0" y="81371"/>
                  </a:lnTo>
                  <a:lnTo>
                    <a:pt x="0" y="1437606"/>
                  </a:lnTo>
                  <a:lnTo>
                    <a:pt x="6642" y="1469276"/>
                  </a:lnTo>
                  <a:lnTo>
                    <a:pt x="24757" y="1495141"/>
                  </a:lnTo>
                  <a:lnTo>
                    <a:pt x="51625" y="1512582"/>
                  </a:lnTo>
                  <a:lnTo>
                    <a:pt x="84525" y="1518977"/>
                  </a:lnTo>
                  <a:lnTo>
                    <a:pt x="445205" y="1518977"/>
                  </a:lnTo>
                  <a:lnTo>
                    <a:pt x="478112" y="1512582"/>
                  </a:lnTo>
                  <a:lnTo>
                    <a:pt x="504983" y="1495141"/>
                  </a:lnTo>
                  <a:lnTo>
                    <a:pt x="523100" y="1469276"/>
                  </a:lnTo>
                  <a:lnTo>
                    <a:pt x="529743" y="1437606"/>
                  </a:lnTo>
                  <a:lnTo>
                    <a:pt x="529743" y="81371"/>
                  </a:lnTo>
                  <a:lnTo>
                    <a:pt x="523100" y="49695"/>
                  </a:lnTo>
                  <a:lnTo>
                    <a:pt x="504983" y="23831"/>
                  </a:lnTo>
                  <a:lnTo>
                    <a:pt x="478112" y="6393"/>
                  </a:lnTo>
                  <a:lnTo>
                    <a:pt x="445205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7850253" y="8010081"/>
              <a:ext cx="530225" cy="1519555"/>
            </a:xfrm>
            <a:custGeom>
              <a:avLst/>
              <a:gdLst/>
              <a:ahLst/>
              <a:cxnLst/>
              <a:rect l="l" t="t" r="r" b="b"/>
              <a:pathLst>
                <a:path w="530225" h="1519554">
                  <a:moveTo>
                    <a:pt x="445205" y="1518977"/>
                  </a:moveTo>
                  <a:lnTo>
                    <a:pt x="84525" y="1518977"/>
                  </a:lnTo>
                  <a:lnTo>
                    <a:pt x="51625" y="1512582"/>
                  </a:lnTo>
                  <a:lnTo>
                    <a:pt x="24757" y="1495141"/>
                  </a:lnTo>
                  <a:lnTo>
                    <a:pt x="6642" y="1469276"/>
                  </a:lnTo>
                  <a:lnTo>
                    <a:pt x="0" y="1437606"/>
                  </a:lnTo>
                  <a:lnTo>
                    <a:pt x="0" y="81371"/>
                  </a:lnTo>
                  <a:lnTo>
                    <a:pt x="6642" y="49695"/>
                  </a:lnTo>
                  <a:lnTo>
                    <a:pt x="24757" y="23831"/>
                  </a:lnTo>
                  <a:lnTo>
                    <a:pt x="51625" y="6393"/>
                  </a:lnTo>
                  <a:lnTo>
                    <a:pt x="84525" y="0"/>
                  </a:lnTo>
                  <a:lnTo>
                    <a:pt x="445205" y="0"/>
                  </a:lnTo>
                  <a:lnTo>
                    <a:pt x="478112" y="6393"/>
                  </a:lnTo>
                  <a:lnTo>
                    <a:pt x="504983" y="23831"/>
                  </a:lnTo>
                  <a:lnTo>
                    <a:pt x="523100" y="49695"/>
                  </a:lnTo>
                  <a:lnTo>
                    <a:pt x="529743" y="81371"/>
                  </a:lnTo>
                  <a:lnTo>
                    <a:pt x="529743" y="1437606"/>
                  </a:lnTo>
                  <a:lnTo>
                    <a:pt x="523100" y="1469276"/>
                  </a:lnTo>
                  <a:lnTo>
                    <a:pt x="504983" y="1495141"/>
                  </a:lnTo>
                  <a:lnTo>
                    <a:pt x="478112" y="1512582"/>
                  </a:lnTo>
                  <a:lnTo>
                    <a:pt x="445205" y="1518977"/>
                  </a:lnTo>
                  <a:close/>
                </a:path>
              </a:pathLst>
            </a:custGeom>
            <a:ln w="2010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7869208" y="3238065"/>
              <a:ext cx="1360170" cy="1360170"/>
            </a:xfrm>
            <a:custGeom>
              <a:avLst/>
              <a:gdLst/>
              <a:ahLst/>
              <a:cxnLst/>
              <a:rect l="l" t="t" r="r" b="b"/>
              <a:pathLst>
                <a:path w="1360169" h="1360170">
                  <a:moveTo>
                    <a:pt x="679857" y="0"/>
                  </a:moveTo>
                  <a:lnTo>
                    <a:pt x="631305" y="1706"/>
                  </a:lnTo>
                  <a:lnTo>
                    <a:pt x="583675" y="6751"/>
                  </a:lnTo>
                  <a:lnTo>
                    <a:pt x="537080" y="15017"/>
                  </a:lnTo>
                  <a:lnTo>
                    <a:pt x="491637" y="26391"/>
                  </a:lnTo>
                  <a:lnTo>
                    <a:pt x="447461" y="40756"/>
                  </a:lnTo>
                  <a:lnTo>
                    <a:pt x="404666" y="57999"/>
                  </a:lnTo>
                  <a:lnTo>
                    <a:pt x="363367" y="78004"/>
                  </a:lnTo>
                  <a:lnTo>
                    <a:pt x="323680" y="100656"/>
                  </a:lnTo>
                  <a:lnTo>
                    <a:pt x="285719" y="125840"/>
                  </a:lnTo>
                  <a:lnTo>
                    <a:pt x="249601" y="153441"/>
                  </a:lnTo>
                  <a:lnTo>
                    <a:pt x="215439" y="183344"/>
                  </a:lnTo>
                  <a:lnTo>
                    <a:pt x="183349" y="215434"/>
                  </a:lnTo>
                  <a:lnTo>
                    <a:pt x="153445" y="249595"/>
                  </a:lnTo>
                  <a:lnTo>
                    <a:pt x="125844" y="285714"/>
                  </a:lnTo>
                  <a:lnTo>
                    <a:pt x="100659" y="323674"/>
                  </a:lnTo>
                  <a:lnTo>
                    <a:pt x="78007" y="363361"/>
                  </a:lnTo>
                  <a:lnTo>
                    <a:pt x="58001" y="404660"/>
                  </a:lnTo>
                  <a:lnTo>
                    <a:pt x="40758" y="447456"/>
                  </a:lnTo>
                  <a:lnTo>
                    <a:pt x="26392" y="491633"/>
                  </a:lnTo>
                  <a:lnTo>
                    <a:pt x="15018" y="537077"/>
                  </a:lnTo>
                  <a:lnTo>
                    <a:pt x="6751" y="583672"/>
                  </a:lnTo>
                  <a:lnTo>
                    <a:pt x="1707" y="631304"/>
                  </a:lnTo>
                  <a:lnTo>
                    <a:pt x="0" y="679857"/>
                  </a:lnTo>
                  <a:lnTo>
                    <a:pt x="1707" y="728409"/>
                  </a:lnTo>
                  <a:lnTo>
                    <a:pt x="6751" y="776040"/>
                  </a:lnTo>
                  <a:lnTo>
                    <a:pt x="15018" y="822634"/>
                  </a:lnTo>
                  <a:lnTo>
                    <a:pt x="26392" y="868077"/>
                  </a:lnTo>
                  <a:lnTo>
                    <a:pt x="40758" y="912254"/>
                  </a:lnTo>
                  <a:lnTo>
                    <a:pt x="58001" y="955049"/>
                  </a:lnTo>
                  <a:lnTo>
                    <a:pt x="78007" y="996348"/>
                  </a:lnTo>
                  <a:lnTo>
                    <a:pt x="100659" y="1036035"/>
                  </a:lnTo>
                  <a:lnTo>
                    <a:pt x="125844" y="1073995"/>
                  </a:lnTo>
                  <a:lnTo>
                    <a:pt x="153445" y="1110114"/>
                  </a:lnTo>
                  <a:lnTo>
                    <a:pt x="183349" y="1144276"/>
                  </a:lnTo>
                  <a:lnTo>
                    <a:pt x="215439" y="1176366"/>
                  </a:lnTo>
                  <a:lnTo>
                    <a:pt x="249601" y="1206269"/>
                  </a:lnTo>
                  <a:lnTo>
                    <a:pt x="285719" y="1233871"/>
                  </a:lnTo>
                  <a:lnTo>
                    <a:pt x="323680" y="1259055"/>
                  </a:lnTo>
                  <a:lnTo>
                    <a:pt x="363367" y="1281708"/>
                  </a:lnTo>
                  <a:lnTo>
                    <a:pt x="404666" y="1301713"/>
                  </a:lnTo>
                  <a:lnTo>
                    <a:pt x="447461" y="1318957"/>
                  </a:lnTo>
                  <a:lnTo>
                    <a:pt x="491637" y="1333323"/>
                  </a:lnTo>
                  <a:lnTo>
                    <a:pt x="537080" y="1344697"/>
                  </a:lnTo>
                  <a:lnTo>
                    <a:pt x="583675" y="1352964"/>
                  </a:lnTo>
                  <a:lnTo>
                    <a:pt x="631305" y="1358008"/>
                  </a:lnTo>
                  <a:lnTo>
                    <a:pt x="679857" y="1359715"/>
                  </a:lnTo>
                  <a:lnTo>
                    <a:pt x="728411" y="1358008"/>
                  </a:lnTo>
                  <a:lnTo>
                    <a:pt x="776043" y="1352964"/>
                  </a:lnTo>
                  <a:lnTo>
                    <a:pt x="822638" y="1344697"/>
                  </a:lnTo>
                  <a:lnTo>
                    <a:pt x="868082" y="1333323"/>
                  </a:lnTo>
                  <a:lnTo>
                    <a:pt x="912259" y="1318957"/>
                  </a:lnTo>
                  <a:lnTo>
                    <a:pt x="955055" y="1301713"/>
                  </a:lnTo>
                  <a:lnTo>
                    <a:pt x="996353" y="1281708"/>
                  </a:lnTo>
                  <a:lnTo>
                    <a:pt x="1036040" y="1259055"/>
                  </a:lnTo>
                  <a:lnTo>
                    <a:pt x="1074001" y="1233871"/>
                  </a:lnTo>
                  <a:lnTo>
                    <a:pt x="1110119" y="1206269"/>
                  </a:lnTo>
                  <a:lnTo>
                    <a:pt x="1144281" y="1176366"/>
                  </a:lnTo>
                  <a:lnTo>
                    <a:pt x="1176371" y="1144276"/>
                  </a:lnTo>
                  <a:lnTo>
                    <a:pt x="1206274" y="1110114"/>
                  </a:lnTo>
                  <a:lnTo>
                    <a:pt x="1233874" y="1073995"/>
                  </a:lnTo>
                  <a:lnTo>
                    <a:pt x="1259058" y="1036035"/>
                  </a:lnTo>
                  <a:lnTo>
                    <a:pt x="1281710" y="996348"/>
                  </a:lnTo>
                  <a:lnTo>
                    <a:pt x="1301715" y="955049"/>
                  </a:lnTo>
                  <a:lnTo>
                    <a:pt x="1318958" y="912254"/>
                  </a:lnTo>
                  <a:lnTo>
                    <a:pt x="1333324" y="868077"/>
                  </a:lnTo>
                  <a:lnTo>
                    <a:pt x="1344698" y="822634"/>
                  </a:lnTo>
                  <a:lnTo>
                    <a:pt x="1352964" y="776040"/>
                  </a:lnTo>
                  <a:lnTo>
                    <a:pt x="1358008" y="728409"/>
                  </a:lnTo>
                  <a:lnTo>
                    <a:pt x="1359715" y="679857"/>
                  </a:lnTo>
                  <a:lnTo>
                    <a:pt x="1358008" y="631304"/>
                  </a:lnTo>
                  <a:lnTo>
                    <a:pt x="1352964" y="583672"/>
                  </a:lnTo>
                  <a:lnTo>
                    <a:pt x="1344698" y="537077"/>
                  </a:lnTo>
                  <a:lnTo>
                    <a:pt x="1333324" y="491633"/>
                  </a:lnTo>
                  <a:lnTo>
                    <a:pt x="1318958" y="447456"/>
                  </a:lnTo>
                  <a:lnTo>
                    <a:pt x="1301715" y="404660"/>
                  </a:lnTo>
                  <a:lnTo>
                    <a:pt x="1281710" y="363361"/>
                  </a:lnTo>
                  <a:lnTo>
                    <a:pt x="1259058" y="323674"/>
                  </a:lnTo>
                  <a:lnTo>
                    <a:pt x="1233874" y="285714"/>
                  </a:lnTo>
                  <a:lnTo>
                    <a:pt x="1206274" y="249595"/>
                  </a:lnTo>
                  <a:lnTo>
                    <a:pt x="1176371" y="215434"/>
                  </a:lnTo>
                  <a:lnTo>
                    <a:pt x="1144281" y="183344"/>
                  </a:lnTo>
                  <a:lnTo>
                    <a:pt x="1110119" y="153441"/>
                  </a:lnTo>
                  <a:lnTo>
                    <a:pt x="1074001" y="125840"/>
                  </a:lnTo>
                  <a:lnTo>
                    <a:pt x="1036040" y="100656"/>
                  </a:lnTo>
                  <a:lnTo>
                    <a:pt x="996353" y="78004"/>
                  </a:lnTo>
                  <a:lnTo>
                    <a:pt x="955055" y="57999"/>
                  </a:lnTo>
                  <a:lnTo>
                    <a:pt x="912259" y="40756"/>
                  </a:lnTo>
                  <a:lnTo>
                    <a:pt x="868082" y="26391"/>
                  </a:lnTo>
                  <a:lnTo>
                    <a:pt x="822638" y="15017"/>
                  </a:lnTo>
                  <a:lnTo>
                    <a:pt x="776043" y="6751"/>
                  </a:lnTo>
                  <a:lnTo>
                    <a:pt x="728411" y="1706"/>
                  </a:lnTo>
                  <a:lnTo>
                    <a:pt x="67985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7869208" y="3238065"/>
              <a:ext cx="1360170" cy="1360170"/>
            </a:xfrm>
            <a:custGeom>
              <a:avLst/>
              <a:gdLst/>
              <a:ahLst/>
              <a:cxnLst/>
              <a:rect l="l" t="t" r="r" b="b"/>
              <a:pathLst>
                <a:path w="1360169" h="1360170">
                  <a:moveTo>
                    <a:pt x="1359715" y="679857"/>
                  </a:moveTo>
                  <a:lnTo>
                    <a:pt x="1358008" y="728409"/>
                  </a:lnTo>
                  <a:lnTo>
                    <a:pt x="1352964" y="776040"/>
                  </a:lnTo>
                  <a:lnTo>
                    <a:pt x="1344698" y="822634"/>
                  </a:lnTo>
                  <a:lnTo>
                    <a:pt x="1333324" y="868077"/>
                  </a:lnTo>
                  <a:lnTo>
                    <a:pt x="1318958" y="912254"/>
                  </a:lnTo>
                  <a:lnTo>
                    <a:pt x="1301715" y="955049"/>
                  </a:lnTo>
                  <a:lnTo>
                    <a:pt x="1281710" y="996348"/>
                  </a:lnTo>
                  <a:lnTo>
                    <a:pt x="1259058" y="1036035"/>
                  </a:lnTo>
                  <a:lnTo>
                    <a:pt x="1233874" y="1073995"/>
                  </a:lnTo>
                  <a:lnTo>
                    <a:pt x="1206274" y="1110114"/>
                  </a:lnTo>
                  <a:lnTo>
                    <a:pt x="1176371" y="1144276"/>
                  </a:lnTo>
                  <a:lnTo>
                    <a:pt x="1144281" y="1176366"/>
                  </a:lnTo>
                  <a:lnTo>
                    <a:pt x="1110119" y="1206269"/>
                  </a:lnTo>
                  <a:lnTo>
                    <a:pt x="1074001" y="1233871"/>
                  </a:lnTo>
                  <a:lnTo>
                    <a:pt x="1036040" y="1259055"/>
                  </a:lnTo>
                  <a:lnTo>
                    <a:pt x="996353" y="1281708"/>
                  </a:lnTo>
                  <a:lnTo>
                    <a:pt x="955055" y="1301713"/>
                  </a:lnTo>
                  <a:lnTo>
                    <a:pt x="912259" y="1318957"/>
                  </a:lnTo>
                  <a:lnTo>
                    <a:pt x="868082" y="1333323"/>
                  </a:lnTo>
                  <a:lnTo>
                    <a:pt x="822638" y="1344697"/>
                  </a:lnTo>
                  <a:lnTo>
                    <a:pt x="776043" y="1352964"/>
                  </a:lnTo>
                  <a:lnTo>
                    <a:pt x="728411" y="1358008"/>
                  </a:lnTo>
                  <a:lnTo>
                    <a:pt x="679857" y="1359715"/>
                  </a:lnTo>
                  <a:lnTo>
                    <a:pt x="631305" y="1358008"/>
                  </a:lnTo>
                  <a:lnTo>
                    <a:pt x="583675" y="1352964"/>
                  </a:lnTo>
                  <a:lnTo>
                    <a:pt x="537080" y="1344697"/>
                  </a:lnTo>
                  <a:lnTo>
                    <a:pt x="491637" y="1333323"/>
                  </a:lnTo>
                  <a:lnTo>
                    <a:pt x="447461" y="1318957"/>
                  </a:lnTo>
                  <a:lnTo>
                    <a:pt x="404666" y="1301713"/>
                  </a:lnTo>
                  <a:lnTo>
                    <a:pt x="363367" y="1281708"/>
                  </a:lnTo>
                  <a:lnTo>
                    <a:pt x="323680" y="1259055"/>
                  </a:lnTo>
                  <a:lnTo>
                    <a:pt x="285719" y="1233871"/>
                  </a:lnTo>
                  <a:lnTo>
                    <a:pt x="249601" y="1206269"/>
                  </a:lnTo>
                  <a:lnTo>
                    <a:pt x="215439" y="1176366"/>
                  </a:lnTo>
                  <a:lnTo>
                    <a:pt x="183349" y="1144276"/>
                  </a:lnTo>
                  <a:lnTo>
                    <a:pt x="153445" y="1110114"/>
                  </a:lnTo>
                  <a:lnTo>
                    <a:pt x="125844" y="1073995"/>
                  </a:lnTo>
                  <a:lnTo>
                    <a:pt x="100659" y="1036035"/>
                  </a:lnTo>
                  <a:lnTo>
                    <a:pt x="78007" y="996348"/>
                  </a:lnTo>
                  <a:lnTo>
                    <a:pt x="58001" y="955049"/>
                  </a:lnTo>
                  <a:lnTo>
                    <a:pt x="40758" y="912254"/>
                  </a:lnTo>
                  <a:lnTo>
                    <a:pt x="26392" y="868077"/>
                  </a:lnTo>
                  <a:lnTo>
                    <a:pt x="15018" y="822634"/>
                  </a:lnTo>
                  <a:lnTo>
                    <a:pt x="6751" y="776040"/>
                  </a:lnTo>
                  <a:lnTo>
                    <a:pt x="1707" y="728409"/>
                  </a:lnTo>
                  <a:lnTo>
                    <a:pt x="0" y="679857"/>
                  </a:lnTo>
                  <a:lnTo>
                    <a:pt x="1707" y="631304"/>
                  </a:lnTo>
                  <a:lnTo>
                    <a:pt x="6751" y="583672"/>
                  </a:lnTo>
                  <a:lnTo>
                    <a:pt x="15018" y="537077"/>
                  </a:lnTo>
                  <a:lnTo>
                    <a:pt x="26392" y="491633"/>
                  </a:lnTo>
                  <a:lnTo>
                    <a:pt x="40758" y="447456"/>
                  </a:lnTo>
                  <a:lnTo>
                    <a:pt x="58001" y="404660"/>
                  </a:lnTo>
                  <a:lnTo>
                    <a:pt x="78007" y="363361"/>
                  </a:lnTo>
                  <a:lnTo>
                    <a:pt x="100659" y="323674"/>
                  </a:lnTo>
                  <a:lnTo>
                    <a:pt x="125844" y="285714"/>
                  </a:lnTo>
                  <a:lnTo>
                    <a:pt x="153445" y="249595"/>
                  </a:lnTo>
                  <a:lnTo>
                    <a:pt x="183349" y="215434"/>
                  </a:lnTo>
                  <a:lnTo>
                    <a:pt x="215439" y="183344"/>
                  </a:lnTo>
                  <a:lnTo>
                    <a:pt x="249601" y="153441"/>
                  </a:lnTo>
                  <a:lnTo>
                    <a:pt x="285719" y="125840"/>
                  </a:lnTo>
                  <a:lnTo>
                    <a:pt x="323680" y="100656"/>
                  </a:lnTo>
                  <a:lnTo>
                    <a:pt x="363367" y="78004"/>
                  </a:lnTo>
                  <a:lnTo>
                    <a:pt x="404666" y="57999"/>
                  </a:lnTo>
                  <a:lnTo>
                    <a:pt x="447461" y="40756"/>
                  </a:lnTo>
                  <a:lnTo>
                    <a:pt x="491637" y="26391"/>
                  </a:lnTo>
                  <a:lnTo>
                    <a:pt x="537080" y="15017"/>
                  </a:lnTo>
                  <a:lnTo>
                    <a:pt x="583675" y="6751"/>
                  </a:lnTo>
                  <a:lnTo>
                    <a:pt x="631305" y="1706"/>
                  </a:lnTo>
                  <a:lnTo>
                    <a:pt x="679857" y="0"/>
                  </a:lnTo>
                  <a:lnTo>
                    <a:pt x="728411" y="1706"/>
                  </a:lnTo>
                  <a:lnTo>
                    <a:pt x="776043" y="6751"/>
                  </a:lnTo>
                  <a:lnTo>
                    <a:pt x="822638" y="15017"/>
                  </a:lnTo>
                  <a:lnTo>
                    <a:pt x="868082" y="26391"/>
                  </a:lnTo>
                  <a:lnTo>
                    <a:pt x="912259" y="40756"/>
                  </a:lnTo>
                  <a:lnTo>
                    <a:pt x="955055" y="57999"/>
                  </a:lnTo>
                  <a:lnTo>
                    <a:pt x="996353" y="78004"/>
                  </a:lnTo>
                  <a:lnTo>
                    <a:pt x="1036040" y="100656"/>
                  </a:lnTo>
                  <a:lnTo>
                    <a:pt x="1074001" y="125840"/>
                  </a:lnTo>
                  <a:lnTo>
                    <a:pt x="1110119" y="153441"/>
                  </a:lnTo>
                  <a:lnTo>
                    <a:pt x="1144281" y="183344"/>
                  </a:lnTo>
                  <a:lnTo>
                    <a:pt x="1176371" y="215434"/>
                  </a:lnTo>
                  <a:lnTo>
                    <a:pt x="1206274" y="249595"/>
                  </a:lnTo>
                  <a:lnTo>
                    <a:pt x="1233874" y="285714"/>
                  </a:lnTo>
                  <a:lnTo>
                    <a:pt x="1259058" y="323674"/>
                  </a:lnTo>
                  <a:lnTo>
                    <a:pt x="1281710" y="363361"/>
                  </a:lnTo>
                  <a:lnTo>
                    <a:pt x="1301715" y="404660"/>
                  </a:lnTo>
                  <a:lnTo>
                    <a:pt x="1318958" y="447456"/>
                  </a:lnTo>
                  <a:lnTo>
                    <a:pt x="1333324" y="491633"/>
                  </a:lnTo>
                  <a:lnTo>
                    <a:pt x="1344698" y="537077"/>
                  </a:lnTo>
                  <a:lnTo>
                    <a:pt x="1352964" y="583672"/>
                  </a:lnTo>
                  <a:lnTo>
                    <a:pt x="1358008" y="631304"/>
                  </a:lnTo>
                  <a:lnTo>
                    <a:pt x="1359715" y="679857"/>
                  </a:lnTo>
                  <a:close/>
                </a:path>
              </a:pathLst>
            </a:custGeom>
            <a:ln w="64986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9529109" y="3963592"/>
              <a:ext cx="530225" cy="530225"/>
            </a:xfrm>
            <a:custGeom>
              <a:avLst/>
              <a:gdLst/>
              <a:ahLst/>
              <a:cxnLst/>
              <a:rect l="l" t="t" r="r" b="b"/>
              <a:pathLst>
                <a:path w="530225" h="530225">
                  <a:moveTo>
                    <a:pt x="445205" y="0"/>
                  </a:moveTo>
                  <a:lnTo>
                    <a:pt x="84525" y="0"/>
                  </a:lnTo>
                  <a:lnTo>
                    <a:pt x="51625" y="6642"/>
                  </a:lnTo>
                  <a:lnTo>
                    <a:pt x="24757" y="24759"/>
                  </a:lnTo>
                  <a:lnTo>
                    <a:pt x="6642" y="51630"/>
                  </a:lnTo>
                  <a:lnTo>
                    <a:pt x="0" y="84537"/>
                  </a:lnTo>
                  <a:lnTo>
                    <a:pt x="0" y="445205"/>
                  </a:lnTo>
                  <a:lnTo>
                    <a:pt x="6642" y="478112"/>
                  </a:lnTo>
                  <a:lnTo>
                    <a:pt x="24757" y="504983"/>
                  </a:lnTo>
                  <a:lnTo>
                    <a:pt x="51625" y="523100"/>
                  </a:lnTo>
                  <a:lnTo>
                    <a:pt x="84525" y="529743"/>
                  </a:lnTo>
                  <a:lnTo>
                    <a:pt x="445205" y="529743"/>
                  </a:lnTo>
                  <a:lnTo>
                    <a:pt x="478112" y="523100"/>
                  </a:lnTo>
                  <a:lnTo>
                    <a:pt x="504983" y="504983"/>
                  </a:lnTo>
                  <a:lnTo>
                    <a:pt x="523100" y="478112"/>
                  </a:lnTo>
                  <a:lnTo>
                    <a:pt x="529743" y="445205"/>
                  </a:lnTo>
                  <a:lnTo>
                    <a:pt x="529743" y="84537"/>
                  </a:lnTo>
                  <a:lnTo>
                    <a:pt x="523100" y="51630"/>
                  </a:lnTo>
                  <a:lnTo>
                    <a:pt x="504983" y="24759"/>
                  </a:lnTo>
                  <a:lnTo>
                    <a:pt x="478112" y="6642"/>
                  </a:lnTo>
                  <a:lnTo>
                    <a:pt x="445205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9529109" y="3963592"/>
              <a:ext cx="530225" cy="530225"/>
            </a:xfrm>
            <a:custGeom>
              <a:avLst/>
              <a:gdLst/>
              <a:ahLst/>
              <a:cxnLst/>
              <a:rect l="l" t="t" r="r" b="b"/>
              <a:pathLst>
                <a:path w="530225" h="530225">
                  <a:moveTo>
                    <a:pt x="445205" y="529743"/>
                  </a:moveTo>
                  <a:lnTo>
                    <a:pt x="84525" y="529743"/>
                  </a:lnTo>
                  <a:lnTo>
                    <a:pt x="51625" y="523100"/>
                  </a:lnTo>
                  <a:lnTo>
                    <a:pt x="24757" y="504983"/>
                  </a:lnTo>
                  <a:lnTo>
                    <a:pt x="6642" y="478112"/>
                  </a:lnTo>
                  <a:lnTo>
                    <a:pt x="0" y="445205"/>
                  </a:lnTo>
                  <a:lnTo>
                    <a:pt x="0" y="84537"/>
                  </a:lnTo>
                  <a:lnTo>
                    <a:pt x="6642" y="51630"/>
                  </a:lnTo>
                  <a:lnTo>
                    <a:pt x="24757" y="24759"/>
                  </a:lnTo>
                  <a:lnTo>
                    <a:pt x="51625" y="6642"/>
                  </a:lnTo>
                  <a:lnTo>
                    <a:pt x="84525" y="0"/>
                  </a:lnTo>
                  <a:lnTo>
                    <a:pt x="445205" y="0"/>
                  </a:lnTo>
                  <a:lnTo>
                    <a:pt x="478112" y="6642"/>
                  </a:lnTo>
                  <a:lnTo>
                    <a:pt x="504983" y="24759"/>
                  </a:lnTo>
                  <a:lnTo>
                    <a:pt x="523100" y="51630"/>
                  </a:lnTo>
                  <a:lnTo>
                    <a:pt x="529743" y="84537"/>
                  </a:lnTo>
                  <a:lnTo>
                    <a:pt x="529743" y="445205"/>
                  </a:lnTo>
                  <a:lnTo>
                    <a:pt x="523100" y="478112"/>
                  </a:lnTo>
                  <a:lnTo>
                    <a:pt x="504983" y="504983"/>
                  </a:lnTo>
                  <a:lnTo>
                    <a:pt x="478112" y="523100"/>
                  </a:lnTo>
                  <a:lnTo>
                    <a:pt x="445205" y="529743"/>
                  </a:lnTo>
                  <a:close/>
                </a:path>
              </a:pathLst>
            </a:custGeom>
            <a:ln w="2010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7850251" y="4972627"/>
              <a:ext cx="530225" cy="530225"/>
            </a:xfrm>
            <a:custGeom>
              <a:avLst/>
              <a:gdLst/>
              <a:ahLst/>
              <a:cxnLst/>
              <a:rect l="l" t="t" r="r" b="b"/>
              <a:pathLst>
                <a:path w="530225" h="530225">
                  <a:moveTo>
                    <a:pt x="445205" y="0"/>
                  </a:moveTo>
                  <a:lnTo>
                    <a:pt x="84525" y="0"/>
                  </a:lnTo>
                  <a:lnTo>
                    <a:pt x="51625" y="6642"/>
                  </a:lnTo>
                  <a:lnTo>
                    <a:pt x="24757" y="24759"/>
                  </a:lnTo>
                  <a:lnTo>
                    <a:pt x="6642" y="51630"/>
                  </a:lnTo>
                  <a:lnTo>
                    <a:pt x="0" y="84537"/>
                  </a:lnTo>
                  <a:lnTo>
                    <a:pt x="0" y="445205"/>
                  </a:lnTo>
                  <a:lnTo>
                    <a:pt x="6642" y="478112"/>
                  </a:lnTo>
                  <a:lnTo>
                    <a:pt x="24757" y="504983"/>
                  </a:lnTo>
                  <a:lnTo>
                    <a:pt x="51625" y="523100"/>
                  </a:lnTo>
                  <a:lnTo>
                    <a:pt x="84525" y="529743"/>
                  </a:lnTo>
                  <a:lnTo>
                    <a:pt x="445205" y="529743"/>
                  </a:lnTo>
                  <a:lnTo>
                    <a:pt x="478112" y="523100"/>
                  </a:lnTo>
                  <a:lnTo>
                    <a:pt x="504983" y="504983"/>
                  </a:lnTo>
                  <a:lnTo>
                    <a:pt x="523100" y="478112"/>
                  </a:lnTo>
                  <a:lnTo>
                    <a:pt x="529743" y="445205"/>
                  </a:lnTo>
                  <a:lnTo>
                    <a:pt x="529743" y="84537"/>
                  </a:lnTo>
                  <a:lnTo>
                    <a:pt x="523100" y="51630"/>
                  </a:lnTo>
                  <a:lnTo>
                    <a:pt x="504983" y="24759"/>
                  </a:lnTo>
                  <a:lnTo>
                    <a:pt x="478112" y="6642"/>
                  </a:lnTo>
                  <a:lnTo>
                    <a:pt x="445205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7850251" y="4972627"/>
              <a:ext cx="530225" cy="530225"/>
            </a:xfrm>
            <a:custGeom>
              <a:avLst/>
              <a:gdLst/>
              <a:ahLst/>
              <a:cxnLst/>
              <a:rect l="l" t="t" r="r" b="b"/>
              <a:pathLst>
                <a:path w="530225" h="530225">
                  <a:moveTo>
                    <a:pt x="445205" y="529743"/>
                  </a:moveTo>
                  <a:lnTo>
                    <a:pt x="84525" y="529743"/>
                  </a:lnTo>
                  <a:lnTo>
                    <a:pt x="51625" y="523100"/>
                  </a:lnTo>
                  <a:lnTo>
                    <a:pt x="24757" y="504983"/>
                  </a:lnTo>
                  <a:lnTo>
                    <a:pt x="6642" y="478112"/>
                  </a:lnTo>
                  <a:lnTo>
                    <a:pt x="0" y="445205"/>
                  </a:lnTo>
                  <a:lnTo>
                    <a:pt x="0" y="84537"/>
                  </a:lnTo>
                  <a:lnTo>
                    <a:pt x="6642" y="51630"/>
                  </a:lnTo>
                  <a:lnTo>
                    <a:pt x="24757" y="24759"/>
                  </a:lnTo>
                  <a:lnTo>
                    <a:pt x="51625" y="6642"/>
                  </a:lnTo>
                  <a:lnTo>
                    <a:pt x="84525" y="0"/>
                  </a:lnTo>
                  <a:lnTo>
                    <a:pt x="445205" y="0"/>
                  </a:lnTo>
                  <a:lnTo>
                    <a:pt x="478112" y="6642"/>
                  </a:lnTo>
                  <a:lnTo>
                    <a:pt x="504983" y="24759"/>
                  </a:lnTo>
                  <a:lnTo>
                    <a:pt x="523100" y="51630"/>
                  </a:lnTo>
                  <a:lnTo>
                    <a:pt x="529743" y="84537"/>
                  </a:lnTo>
                  <a:lnTo>
                    <a:pt x="529743" y="445205"/>
                  </a:lnTo>
                  <a:lnTo>
                    <a:pt x="523100" y="478112"/>
                  </a:lnTo>
                  <a:lnTo>
                    <a:pt x="504983" y="504983"/>
                  </a:lnTo>
                  <a:lnTo>
                    <a:pt x="478112" y="523100"/>
                  </a:lnTo>
                  <a:lnTo>
                    <a:pt x="445205" y="529743"/>
                  </a:lnTo>
                  <a:close/>
                </a:path>
              </a:pathLst>
            </a:custGeom>
            <a:ln w="2010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7850251" y="5981663"/>
              <a:ext cx="530225" cy="530225"/>
            </a:xfrm>
            <a:custGeom>
              <a:avLst/>
              <a:gdLst/>
              <a:ahLst/>
              <a:cxnLst/>
              <a:rect l="l" t="t" r="r" b="b"/>
              <a:pathLst>
                <a:path w="530225" h="530225">
                  <a:moveTo>
                    <a:pt x="445205" y="0"/>
                  </a:moveTo>
                  <a:lnTo>
                    <a:pt x="84525" y="0"/>
                  </a:lnTo>
                  <a:lnTo>
                    <a:pt x="51625" y="6642"/>
                  </a:lnTo>
                  <a:lnTo>
                    <a:pt x="24757" y="24759"/>
                  </a:lnTo>
                  <a:lnTo>
                    <a:pt x="6642" y="51630"/>
                  </a:lnTo>
                  <a:lnTo>
                    <a:pt x="0" y="84537"/>
                  </a:lnTo>
                  <a:lnTo>
                    <a:pt x="0" y="445205"/>
                  </a:lnTo>
                  <a:lnTo>
                    <a:pt x="6642" y="478112"/>
                  </a:lnTo>
                  <a:lnTo>
                    <a:pt x="24757" y="504983"/>
                  </a:lnTo>
                  <a:lnTo>
                    <a:pt x="51625" y="523100"/>
                  </a:lnTo>
                  <a:lnTo>
                    <a:pt x="84525" y="529743"/>
                  </a:lnTo>
                  <a:lnTo>
                    <a:pt x="445205" y="529743"/>
                  </a:lnTo>
                  <a:lnTo>
                    <a:pt x="478112" y="523100"/>
                  </a:lnTo>
                  <a:lnTo>
                    <a:pt x="504983" y="504983"/>
                  </a:lnTo>
                  <a:lnTo>
                    <a:pt x="523100" y="478112"/>
                  </a:lnTo>
                  <a:lnTo>
                    <a:pt x="529743" y="445205"/>
                  </a:lnTo>
                  <a:lnTo>
                    <a:pt x="529743" y="84537"/>
                  </a:lnTo>
                  <a:lnTo>
                    <a:pt x="523100" y="51630"/>
                  </a:lnTo>
                  <a:lnTo>
                    <a:pt x="504983" y="24759"/>
                  </a:lnTo>
                  <a:lnTo>
                    <a:pt x="478112" y="6642"/>
                  </a:lnTo>
                  <a:lnTo>
                    <a:pt x="445205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7850251" y="5981663"/>
              <a:ext cx="530225" cy="530225"/>
            </a:xfrm>
            <a:custGeom>
              <a:avLst/>
              <a:gdLst/>
              <a:ahLst/>
              <a:cxnLst/>
              <a:rect l="l" t="t" r="r" b="b"/>
              <a:pathLst>
                <a:path w="530225" h="530225">
                  <a:moveTo>
                    <a:pt x="445205" y="529743"/>
                  </a:moveTo>
                  <a:lnTo>
                    <a:pt x="84525" y="529743"/>
                  </a:lnTo>
                  <a:lnTo>
                    <a:pt x="51625" y="523100"/>
                  </a:lnTo>
                  <a:lnTo>
                    <a:pt x="24757" y="504983"/>
                  </a:lnTo>
                  <a:lnTo>
                    <a:pt x="6642" y="478112"/>
                  </a:lnTo>
                  <a:lnTo>
                    <a:pt x="0" y="445205"/>
                  </a:lnTo>
                  <a:lnTo>
                    <a:pt x="0" y="84537"/>
                  </a:lnTo>
                  <a:lnTo>
                    <a:pt x="6642" y="51630"/>
                  </a:lnTo>
                  <a:lnTo>
                    <a:pt x="24757" y="24759"/>
                  </a:lnTo>
                  <a:lnTo>
                    <a:pt x="51625" y="6642"/>
                  </a:lnTo>
                  <a:lnTo>
                    <a:pt x="84525" y="0"/>
                  </a:lnTo>
                  <a:lnTo>
                    <a:pt x="445205" y="0"/>
                  </a:lnTo>
                  <a:lnTo>
                    <a:pt x="478112" y="6642"/>
                  </a:lnTo>
                  <a:lnTo>
                    <a:pt x="504983" y="24759"/>
                  </a:lnTo>
                  <a:lnTo>
                    <a:pt x="523100" y="51630"/>
                  </a:lnTo>
                  <a:lnTo>
                    <a:pt x="529743" y="84537"/>
                  </a:lnTo>
                  <a:lnTo>
                    <a:pt x="529743" y="445205"/>
                  </a:lnTo>
                  <a:lnTo>
                    <a:pt x="523100" y="478112"/>
                  </a:lnTo>
                  <a:lnTo>
                    <a:pt x="504983" y="504983"/>
                  </a:lnTo>
                  <a:lnTo>
                    <a:pt x="478112" y="523100"/>
                  </a:lnTo>
                  <a:lnTo>
                    <a:pt x="445205" y="529743"/>
                  </a:lnTo>
                  <a:close/>
                </a:path>
              </a:pathLst>
            </a:custGeom>
            <a:ln w="2010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7850251" y="6990699"/>
              <a:ext cx="530225" cy="530225"/>
            </a:xfrm>
            <a:custGeom>
              <a:avLst/>
              <a:gdLst/>
              <a:ahLst/>
              <a:cxnLst/>
              <a:rect l="l" t="t" r="r" b="b"/>
              <a:pathLst>
                <a:path w="530225" h="530225">
                  <a:moveTo>
                    <a:pt x="445205" y="0"/>
                  </a:moveTo>
                  <a:lnTo>
                    <a:pt x="84525" y="0"/>
                  </a:lnTo>
                  <a:lnTo>
                    <a:pt x="51625" y="6642"/>
                  </a:lnTo>
                  <a:lnTo>
                    <a:pt x="24757" y="24759"/>
                  </a:lnTo>
                  <a:lnTo>
                    <a:pt x="6642" y="51630"/>
                  </a:lnTo>
                  <a:lnTo>
                    <a:pt x="0" y="84537"/>
                  </a:lnTo>
                  <a:lnTo>
                    <a:pt x="0" y="445205"/>
                  </a:lnTo>
                  <a:lnTo>
                    <a:pt x="6642" y="478112"/>
                  </a:lnTo>
                  <a:lnTo>
                    <a:pt x="24757" y="504983"/>
                  </a:lnTo>
                  <a:lnTo>
                    <a:pt x="51625" y="523100"/>
                  </a:lnTo>
                  <a:lnTo>
                    <a:pt x="84525" y="529743"/>
                  </a:lnTo>
                  <a:lnTo>
                    <a:pt x="445205" y="529743"/>
                  </a:lnTo>
                  <a:lnTo>
                    <a:pt x="478112" y="523100"/>
                  </a:lnTo>
                  <a:lnTo>
                    <a:pt x="504983" y="504983"/>
                  </a:lnTo>
                  <a:lnTo>
                    <a:pt x="523100" y="478112"/>
                  </a:lnTo>
                  <a:lnTo>
                    <a:pt x="529743" y="445205"/>
                  </a:lnTo>
                  <a:lnTo>
                    <a:pt x="529743" y="84537"/>
                  </a:lnTo>
                  <a:lnTo>
                    <a:pt x="523100" y="51630"/>
                  </a:lnTo>
                  <a:lnTo>
                    <a:pt x="504983" y="24759"/>
                  </a:lnTo>
                  <a:lnTo>
                    <a:pt x="478112" y="6642"/>
                  </a:lnTo>
                  <a:lnTo>
                    <a:pt x="445205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7850251" y="6990699"/>
              <a:ext cx="530225" cy="530225"/>
            </a:xfrm>
            <a:custGeom>
              <a:avLst/>
              <a:gdLst/>
              <a:ahLst/>
              <a:cxnLst/>
              <a:rect l="l" t="t" r="r" b="b"/>
              <a:pathLst>
                <a:path w="530225" h="530225">
                  <a:moveTo>
                    <a:pt x="445205" y="529743"/>
                  </a:moveTo>
                  <a:lnTo>
                    <a:pt x="84525" y="529743"/>
                  </a:lnTo>
                  <a:lnTo>
                    <a:pt x="51625" y="523100"/>
                  </a:lnTo>
                  <a:lnTo>
                    <a:pt x="24757" y="504983"/>
                  </a:lnTo>
                  <a:lnTo>
                    <a:pt x="6642" y="478112"/>
                  </a:lnTo>
                  <a:lnTo>
                    <a:pt x="0" y="445205"/>
                  </a:lnTo>
                  <a:lnTo>
                    <a:pt x="0" y="84537"/>
                  </a:lnTo>
                  <a:lnTo>
                    <a:pt x="6642" y="51630"/>
                  </a:lnTo>
                  <a:lnTo>
                    <a:pt x="24757" y="24759"/>
                  </a:lnTo>
                  <a:lnTo>
                    <a:pt x="51625" y="6642"/>
                  </a:lnTo>
                  <a:lnTo>
                    <a:pt x="84525" y="0"/>
                  </a:lnTo>
                  <a:lnTo>
                    <a:pt x="445205" y="0"/>
                  </a:lnTo>
                  <a:lnTo>
                    <a:pt x="478112" y="6642"/>
                  </a:lnTo>
                  <a:lnTo>
                    <a:pt x="504983" y="24759"/>
                  </a:lnTo>
                  <a:lnTo>
                    <a:pt x="523100" y="51630"/>
                  </a:lnTo>
                  <a:lnTo>
                    <a:pt x="529743" y="84537"/>
                  </a:lnTo>
                  <a:lnTo>
                    <a:pt x="529743" y="445205"/>
                  </a:lnTo>
                  <a:lnTo>
                    <a:pt x="523100" y="478112"/>
                  </a:lnTo>
                  <a:lnTo>
                    <a:pt x="504983" y="504983"/>
                  </a:lnTo>
                  <a:lnTo>
                    <a:pt x="478112" y="523100"/>
                  </a:lnTo>
                  <a:lnTo>
                    <a:pt x="445205" y="529743"/>
                  </a:lnTo>
                  <a:close/>
                </a:path>
              </a:pathLst>
            </a:custGeom>
            <a:ln w="2010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8689813" y="4972627"/>
              <a:ext cx="530225" cy="530225"/>
            </a:xfrm>
            <a:custGeom>
              <a:avLst/>
              <a:gdLst/>
              <a:ahLst/>
              <a:cxnLst/>
              <a:rect l="l" t="t" r="r" b="b"/>
              <a:pathLst>
                <a:path w="530225" h="530225">
                  <a:moveTo>
                    <a:pt x="445205" y="0"/>
                  </a:moveTo>
                  <a:lnTo>
                    <a:pt x="84525" y="0"/>
                  </a:lnTo>
                  <a:lnTo>
                    <a:pt x="51625" y="6642"/>
                  </a:lnTo>
                  <a:lnTo>
                    <a:pt x="24757" y="24759"/>
                  </a:lnTo>
                  <a:lnTo>
                    <a:pt x="6642" y="51630"/>
                  </a:lnTo>
                  <a:lnTo>
                    <a:pt x="0" y="84537"/>
                  </a:lnTo>
                  <a:lnTo>
                    <a:pt x="0" y="445205"/>
                  </a:lnTo>
                  <a:lnTo>
                    <a:pt x="6642" y="478112"/>
                  </a:lnTo>
                  <a:lnTo>
                    <a:pt x="24757" y="504983"/>
                  </a:lnTo>
                  <a:lnTo>
                    <a:pt x="51625" y="523100"/>
                  </a:lnTo>
                  <a:lnTo>
                    <a:pt x="84525" y="529743"/>
                  </a:lnTo>
                  <a:lnTo>
                    <a:pt x="445205" y="529743"/>
                  </a:lnTo>
                  <a:lnTo>
                    <a:pt x="478112" y="523100"/>
                  </a:lnTo>
                  <a:lnTo>
                    <a:pt x="504983" y="504983"/>
                  </a:lnTo>
                  <a:lnTo>
                    <a:pt x="523100" y="478112"/>
                  </a:lnTo>
                  <a:lnTo>
                    <a:pt x="529743" y="445205"/>
                  </a:lnTo>
                  <a:lnTo>
                    <a:pt x="529743" y="84537"/>
                  </a:lnTo>
                  <a:lnTo>
                    <a:pt x="523100" y="51630"/>
                  </a:lnTo>
                  <a:lnTo>
                    <a:pt x="504983" y="24759"/>
                  </a:lnTo>
                  <a:lnTo>
                    <a:pt x="478112" y="6642"/>
                  </a:lnTo>
                  <a:lnTo>
                    <a:pt x="445205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8689813" y="4972627"/>
              <a:ext cx="530225" cy="530225"/>
            </a:xfrm>
            <a:custGeom>
              <a:avLst/>
              <a:gdLst/>
              <a:ahLst/>
              <a:cxnLst/>
              <a:rect l="l" t="t" r="r" b="b"/>
              <a:pathLst>
                <a:path w="530225" h="530225">
                  <a:moveTo>
                    <a:pt x="445205" y="529743"/>
                  </a:moveTo>
                  <a:lnTo>
                    <a:pt x="84525" y="529743"/>
                  </a:lnTo>
                  <a:lnTo>
                    <a:pt x="51625" y="523100"/>
                  </a:lnTo>
                  <a:lnTo>
                    <a:pt x="24757" y="504983"/>
                  </a:lnTo>
                  <a:lnTo>
                    <a:pt x="6642" y="478112"/>
                  </a:lnTo>
                  <a:lnTo>
                    <a:pt x="0" y="445205"/>
                  </a:lnTo>
                  <a:lnTo>
                    <a:pt x="0" y="84537"/>
                  </a:lnTo>
                  <a:lnTo>
                    <a:pt x="6642" y="51630"/>
                  </a:lnTo>
                  <a:lnTo>
                    <a:pt x="24757" y="24759"/>
                  </a:lnTo>
                  <a:lnTo>
                    <a:pt x="51625" y="6642"/>
                  </a:lnTo>
                  <a:lnTo>
                    <a:pt x="84525" y="0"/>
                  </a:lnTo>
                  <a:lnTo>
                    <a:pt x="445205" y="0"/>
                  </a:lnTo>
                  <a:lnTo>
                    <a:pt x="478112" y="6642"/>
                  </a:lnTo>
                  <a:lnTo>
                    <a:pt x="504983" y="24759"/>
                  </a:lnTo>
                  <a:lnTo>
                    <a:pt x="523100" y="51630"/>
                  </a:lnTo>
                  <a:lnTo>
                    <a:pt x="529743" y="84537"/>
                  </a:lnTo>
                  <a:lnTo>
                    <a:pt x="529743" y="445205"/>
                  </a:lnTo>
                  <a:lnTo>
                    <a:pt x="523100" y="478112"/>
                  </a:lnTo>
                  <a:lnTo>
                    <a:pt x="504983" y="504983"/>
                  </a:lnTo>
                  <a:lnTo>
                    <a:pt x="478112" y="523100"/>
                  </a:lnTo>
                  <a:lnTo>
                    <a:pt x="445205" y="529743"/>
                  </a:lnTo>
                  <a:close/>
                </a:path>
              </a:pathLst>
            </a:custGeom>
            <a:ln w="2010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8689813" y="5981663"/>
              <a:ext cx="530225" cy="530225"/>
            </a:xfrm>
            <a:custGeom>
              <a:avLst/>
              <a:gdLst/>
              <a:ahLst/>
              <a:cxnLst/>
              <a:rect l="l" t="t" r="r" b="b"/>
              <a:pathLst>
                <a:path w="530225" h="530225">
                  <a:moveTo>
                    <a:pt x="445205" y="0"/>
                  </a:moveTo>
                  <a:lnTo>
                    <a:pt x="84525" y="0"/>
                  </a:lnTo>
                  <a:lnTo>
                    <a:pt x="51625" y="6642"/>
                  </a:lnTo>
                  <a:lnTo>
                    <a:pt x="24757" y="24759"/>
                  </a:lnTo>
                  <a:lnTo>
                    <a:pt x="6642" y="51630"/>
                  </a:lnTo>
                  <a:lnTo>
                    <a:pt x="0" y="84537"/>
                  </a:lnTo>
                  <a:lnTo>
                    <a:pt x="0" y="445205"/>
                  </a:lnTo>
                  <a:lnTo>
                    <a:pt x="6642" y="478112"/>
                  </a:lnTo>
                  <a:lnTo>
                    <a:pt x="24757" y="504983"/>
                  </a:lnTo>
                  <a:lnTo>
                    <a:pt x="51625" y="523100"/>
                  </a:lnTo>
                  <a:lnTo>
                    <a:pt x="84525" y="529743"/>
                  </a:lnTo>
                  <a:lnTo>
                    <a:pt x="445205" y="529743"/>
                  </a:lnTo>
                  <a:lnTo>
                    <a:pt x="478112" y="523100"/>
                  </a:lnTo>
                  <a:lnTo>
                    <a:pt x="504983" y="504983"/>
                  </a:lnTo>
                  <a:lnTo>
                    <a:pt x="523100" y="478112"/>
                  </a:lnTo>
                  <a:lnTo>
                    <a:pt x="529743" y="445205"/>
                  </a:lnTo>
                  <a:lnTo>
                    <a:pt x="529743" y="84537"/>
                  </a:lnTo>
                  <a:lnTo>
                    <a:pt x="523100" y="51630"/>
                  </a:lnTo>
                  <a:lnTo>
                    <a:pt x="504983" y="24759"/>
                  </a:lnTo>
                  <a:lnTo>
                    <a:pt x="478112" y="6642"/>
                  </a:lnTo>
                  <a:lnTo>
                    <a:pt x="445205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8689813" y="5981663"/>
              <a:ext cx="530225" cy="530225"/>
            </a:xfrm>
            <a:custGeom>
              <a:avLst/>
              <a:gdLst/>
              <a:ahLst/>
              <a:cxnLst/>
              <a:rect l="l" t="t" r="r" b="b"/>
              <a:pathLst>
                <a:path w="530225" h="530225">
                  <a:moveTo>
                    <a:pt x="445205" y="529743"/>
                  </a:moveTo>
                  <a:lnTo>
                    <a:pt x="84525" y="529743"/>
                  </a:lnTo>
                  <a:lnTo>
                    <a:pt x="51625" y="523100"/>
                  </a:lnTo>
                  <a:lnTo>
                    <a:pt x="24757" y="504983"/>
                  </a:lnTo>
                  <a:lnTo>
                    <a:pt x="6642" y="478112"/>
                  </a:lnTo>
                  <a:lnTo>
                    <a:pt x="0" y="445205"/>
                  </a:lnTo>
                  <a:lnTo>
                    <a:pt x="0" y="84537"/>
                  </a:lnTo>
                  <a:lnTo>
                    <a:pt x="6642" y="51630"/>
                  </a:lnTo>
                  <a:lnTo>
                    <a:pt x="24757" y="24759"/>
                  </a:lnTo>
                  <a:lnTo>
                    <a:pt x="51625" y="6642"/>
                  </a:lnTo>
                  <a:lnTo>
                    <a:pt x="84525" y="0"/>
                  </a:lnTo>
                  <a:lnTo>
                    <a:pt x="445205" y="0"/>
                  </a:lnTo>
                  <a:lnTo>
                    <a:pt x="478112" y="6642"/>
                  </a:lnTo>
                  <a:lnTo>
                    <a:pt x="504983" y="24759"/>
                  </a:lnTo>
                  <a:lnTo>
                    <a:pt x="523100" y="51630"/>
                  </a:lnTo>
                  <a:lnTo>
                    <a:pt x="529743" y="84537"/>
                  </a:lnTo>
                  <a:lnTo>
                    <a:pt x="529743" y="445205"/>
                  </a:lnTo>
                  <a:lnTo>
                    <a:pt x="523100" y="478112"/>
                  </a:lnTo>
                  <a:lnTo>
                    <a:pt x="504983" y="504983"/>
                  </a:lnTo>
                  <a:lnTo>
                    <a:pt x="478112" y="523100"/>
                  </a:lnTo>
                  <a:lnTo>
                    <a:pt x="445205" y="529743"/>
                  </a:lnTo>
                  <a:close/>
                </a:path>
              </a:pathLst>
            </a:custGeom>
            <a:ln w="2010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8689813" y="6990699"/>
              <a:ext cx="530225" cy="530225"/>
            </a:xfrm>
            <a:custGeom>
              <a:avLst/>
              <a:gdLst/>
              <a:ahLst/>
              <a:cxnLst/>
              <a:rect l="l" t="t" r="r" b="b"/>
              <a:pathLst>
                <a:path w="530225" h="530225">
                  <a:moveTo>
                    <a:pt x="445205" y="0"/>
                  </a:moveTo>
                  <a:lnTo>
                    <a:pt x="84525" y="0"/>
                  </a:lnTo>
                  <a:lnTo>
                    <a:pt x="51625" y="6642"/>
                  </a:lnTo>
                  <a:lnTo>
                    <a:pt x="24757" y="24759"/>
                  </a:lnTo>
                  <a:lnTo>
                    <a:pt x="6642" y="51630"/>
                  </a:lnTo>
                  <a:lnTo>
                    <a:pt x="0" y="84537"/>
                  </a:lnTo>
                  <a:lnTo>
                    <a:pt x="0" y="445205"/>
                  </a:lnTo>
                  <a:lnTo>
                    <a:pt x="6642" y="478112"/>
                  </a:lnTo>
                  <a:lnTo>
                    <a:pt x="24757" y="504983"/>
                  </a:lnTo>
                  <a:lnTo>
                    <a:pt x="51625" y="523100"/>
                  </a:lnTo>
                  <a:lnTo>
                    <a:pt x="84525" y="529743"/>
                  </a:lnTo>
                  <a:lnTo>
                    <a:pt x="445205" y="529743"/>
                  </a:lnTo>
                  <a:lnTo>
                    <a:pt x="478112" y="523100"/>
                  </a:lnTo>
                  <a:lnTo>
                    <a:pt x="504983" y="504983"/>
                  </a:lnTo>
                  <a:lnTo>
                    <a:pt x="523100" y="478112"/>
                  </a:lnTo>
                  <a:lnTo>
                    <a:pt x="529743" y="445205"/>
                  </a:lnTo>
                  <a:lnTo>
                    <a:pt x="529743" y="84537"/>
                  </a:lnTo>
                  <a:lnTo>
                    <a:pt x="523100" y="51630"/>
                  </a:lnTo>
                  <a:lnTo>
                    <a:pt x="504983" y="24759"/>
                  </a:lnTo>
                  <a:lnTo>
                    <a:pt x="478112" y="6642"/>
                  </a:lnTo>
                  <a:lnTo>
                    <a:pt x="445205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8689813" y="6990699"/>
              <a:ext cx="530225" cy="530225"/>
            </a:xfrm>
            <a:custGeom>
              <a:avLst/>
              <a:gdLst/>
              <a:ahLst/>
              <a:cxnLst/>
              <a:rect l="l" t="t" r="r" b="b"/>
              <a:pathLst>
                <a:path w="530225" h="530225">
                  <a:moveTo>
                    <a:pt x="445205" y="529743"/>
                  </a:moveTo>
                  <a:lnTo>
                    <a:pt x="84525" y="529743"/>
                  </a:lnTo>
                  <a:lnTo>
                    <a:pt x="51625" y="523100"/>
                  </a:lnTo>
                  <a:lnTo>
                    <a:pt x="24757" y="504983"/>
                  </a:lnTo>
                  <a:lnTo>
                    <a:pt x="6642" y="478112"/>
                  </a:lnTo>
                  <a:lnTo>
                    <a:pt x="0" y="445205"/>
                  </a:lnTo>
                  <a:lnTo>
                    <a:pt x="0" y="84537"/>
                  </a:lnTo>
                  <a:lnTo>
                    <a:pt x="6642" y="51630"/>
                  </a:lnTo>
                  <a:lnTo>
                    <a:pt x="24757" y="24759"/>
                  </a:lnTo>
                  <a:lnTo>
                    <a:pt x="51625" y="6642"/>
                  </a:lnTo>
                  <a:lnTo>
                    <a:pt x="84525" y="0"/>
                  </a:lnTo>
                  <a:lnTo>
                    <a:pt x="445205" y="0"/>
                  </a:lnTo>
                  <a:lnTo>
                    <a:pt x="478112" y="6642"/>
                  </a:lnTo>
                  <a:lnTo>
                    <a:pt x="504983" y="24759"/>
                  </a:lnTo>
                  <a:lnTo>
                    <a:pt x="523100" y="51630"/>
                  </a:lnTo>
                  <a:lnTo>
                    <a:pt x="529743" y="84537"/>
                  </a:lnTo>
                  <a:lnTo>
                    <a:pt x="529743" y="445205"/>
                  </a:lnTo>
                  <a:lnTo>
                    <a:pt x="523100" y="478112"/>
                  </a:lnTo>
                  <a:lnTo>
                    <a:pt x="504983" y="504983"/>
                  </a:lnTo>
                  <a:lnTo>
                    <a:pt x="478112" y="523100"/>
                  </a:lnTo>
                  <a:lnTo>
                    <a:pt x="445205" y="529743"/>
                  </a:lnTo>
                  <a:close/>
                </a:path>
              </a:pathLst>
            </a:custGeom>
            <a:ln w="2010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9529374" y="4972627"/>
              <a:ext cx="530225" cy="530225"/>
            </a:xfrm>
            <a:custGeom>
              <a:avLst/>
              <a:gdLst/>
              <a:ahLst/>
              <a:cxnLst/>
              <a:rect l="l" t="t" r="r" b="b"/>
              <a:pathLst>
                <a:path w="530225" h="530225">
                  <a:moveTo>
                    <a:pt x="445205" y="0"/>
                  </a:moveTo>
                  <a:lnTo>
                    <a:pt x="84525" y="0"/>
                  </a:lnTo>
                  <a:lnTo>
                    <a:pt x="51625" y="6642"/>
                  </a:lnTo>
                  <a:lnTo>
                    <a:pt x="24757" y="24759"/>
                  </a:lnTo>
                  <a:lnTo>
                    <a:pt x="6642" y="51630"/>
                  </a:lnTo>
                  <a:lnTo>
                    <a:pt x="0" y="84537"/>
                  </a:lnTo>
                  <a:lnTo>
                    <a:pt x="0" y="445205"/>
                  </a:lnTo>
                  <a:lnTo>
                    <a:pt x="6642" y="478112"/>
                  </a:lnTo>
                  <a:lnTo>
                    <a:pt x="24757" y="504983"/>
                  </a:lnTo>
                  <a:lnTo>
                    <a:pt x="51625" y="523100"/>
                  </a:lnTo>
                  <a:lnTo>
                    <a:pt x="84525" y="529743"/>
                  </a:lnTo>
                  <a:lnTo>
                    <a:pt x="445205" y="529743"/>
                  </a:lnTo>
                  <a:lnTo>
                    <a:pt x="478112" y="523100"/>
                  </a:lnTo>
                  <a:lnTo>
                    <a:pt x="504983" y="504983"/>
                  </a:lnTo>
                  <a:lnTo>
                    <a:pt x="523100" y="478112"/>
                  </a:lnTo>
                  <a:lnTo>
                    <a:pt x="529743" y="445205"/>
                  </a:lnTo>
                  <a:lnTo>
                    <a:pt x="529743" y="84537"/>
                  </a:lnTo>
                  <a:lnTo>
                    <a:pt x="523100" y="51630"/>
                  </a:lnTo>
                  <a:lnTo>
                    <a:pt x="504983" y="24759"/>
                  </a:lnTo>
                  <a:lnTo>
                    <a:pt x="478112" y="6642"/>
                  </a:lnTo>
                  <a:lnTo>
                    <a:pt x="445205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9529374" y="4972627"/>
              <a:ext cx="530225" cy="530225"/>
            </a:xfrm>
            <a:custGeom>
              <a:avLst/>
              <a:gdLst/>
              <a:ahLst/>
              <a:cxnLst/>
              <a:rect l="l" t="t" r="r" b="b"/>
              <a:pathLst>
                <a:path w="530225" h="530225">
                  <a:moveTo>
                    <a:pt x="445205" y="529743"/>
                  </a:moveTo>
                  <a:lnTo>
                    <a:pt x="84525" y="529743"/>
                  </a:lnTo>
                  <a:lnTo>
                    <a:pt x="51625" y="523100"/>
                  </a:lnTo>
                  <a:lnTo>
                    <a:pt x="24757" y="504983"/>
                  </a:lnTo>
                  <a:lnTo>
                    <a:pt x="6642" y="478112"/>
                  </a:lnTo>
                  <a:lnTo>
                    <a:pt x="0" y="445205"/>
                  </a:lnTo>
                  <a:lnTo>
                    <a:pt x="0" y="84537"/>
                  </a:lnTo>
                  <a:lnTo>
                    <a:pt x="6642" y="51630"/>
                  </a:lnTo>
                  <a:lnTo>
                    <a:pt x="24757" y="24759"/>
                  </a:lnTo>
                  <a:lnTo>
                    <a:pt x="51625" y="6642"/>
                  </a:lnTo>
                  <a:lnTo>
                    <a:pt x="84525" y="0"/>
                  </a:lnTo>
                  <a:lnTo>
                    <a:pt x="445205" y="0"/>
                  </a:lnTo>
                  <a:lnTo>
                    <a:pt x="478112" y="6642"/>
                  </a:lnTo>
                  <a:lnTo>
                    <a:pt x="504983" y="24759"/>
                  </a:lnTo>
                  <a:lnTo>
                    <a:pt x="523100" y="51630"/>
                  </a:lnTo>
                  <a:lnTo>
                    <a:pt x="529743" y="84537"/>
                  </a:lnTo>
                  <a:lnTo>
                    <a:pt x="529743" y="445205"/>
                  </a:lnTo>
                  <a:lnTo>
                    <a:pt x="523100" y="478112"/>
                  </a:lnTo>
                  <a:lnTo>
                    <a:pt x="504983" y="504983"/>
                  </a:lnTo>
                  <a:lnTo>
                    <a:pt x="478112" y="523100"/>
                  </a:lnTo>
                  <a:lnTo>
                    <a:pt x="445205" y="529743"/>
                  </a:lnTo>
                  <a:close/>
                </a:path>
              </a:pathLst>
            </a:custGeom>
            <a:ln w="2010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9529374" y="5981663"/>
              <a:ext cx="530225" cy="530225"/>
            </a:xfrm>
            <a:custGeom>
              <a:avLst/>
              <a:gdLst/>
              <a:ahLst/>
              <a:cxnLst/>
              <a:rect l="l" t="t" r="r" b="b"/>
              <a:pathLst>
                <a:path w="530225" h="530225">
                  <a:moveTo>
                    <a:pt x="445205" y="0"/>
                  </a:moveTo>
                  <a:lnTo>
                    <a:pt x="84525" y="0"/>
                  </a:lnTo>
                  <a:lnTo>
                    <a:pt x="51625" y="6642"/>
                  </a:lnTo>
                  <a:lnTo>
                    <a:pt x="24757" y="24759"/>
                  </a:lnTo>
                  <a:lnTo>
                    <a:pt x="6642" y="51630"/>
                  </a:lnTo>
                  <a:lnTo>
                    <a:pt x="0" y="84537"/>
                  </a:lnTo>
                  <a:lnTo>
                    <a:pt x="0" y="445205"/>
                  </a:lnTo>
                  <a:lnTo>
                    <a:pt x="6642" y="478112"/>
                  </a:lnTo>
                  <a:lnTo>
                    <a:pt x="24757" y="504983"/>
                  </a:lnTo>
                  <a:lnTo>
                    <a:pt x="51625" y="523100"/>
                  </a:lnTo>
                  <a:lnTo>
                    <a:pt x="84525" y="529743"/>
                  </a:lnTo>
                  <a:lnTo>
                    <a:pt x="445205" y="529743"/>
                  </a:lnTo>
                  <a:lnTo>
                    <a:pt x="478112" y="523100"/>
                  </a:lnTo>
                  <a:lnTo>
                    <a:pt x="504983" y="504983"/>
                  </a:lnTo>
                  <a:lnTo>
                    <a:pt x="523100" y="478112"/>
                  </a:lnTo>
                  <a:lnTo>
                    <a:pt x="529743" y="445205"/>
                  </a:lnTo>
                  <a:lnTo>
                    <a:pt x="529743" y="84537"/>
                  </a:lnTo>
                  <a:lnTo>
                    <a:pt x="523100" y="51630"/>
                  </a:lnTo>
                  <a:lnTo>
                    <a:pt x="504983" y="24759"/>
                  </a:lnTo>
                  <a:lnTo>
                    <a:pt x="478112" y="6642"/>
                  </a:lnTo>
                  <a:lnTo>
                    <a:pt x="445205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9529374" y="5981663"/>
              <a:ext cx="530225" cy="530225"/>
            </a:xfrm>
            <a:custGeom>
              <a:avLst/>
              <a:gdLst/>
              <a:ahLst/>
              <a:cxnLst/>
              <a:rect l="l" t="t" r="r" b="b"/>
              <a:pathLst>
                <a:path w="530225" h="530225">
                  <a:moveTo>
                    <a:pt x="445205" y="529743"/>
                  </a:moveTo>
                  <a:lnTo>
                    <a:pt x="84525" y="529743"/>
                  </a:lnTo>
                  <a:lnTo>
                    <a:pt x="51625" y="523100"/>
                  </a:lnTo>
                  <a:lnTo>
                    <a:pt x="24757" y="504983"/>
                  </a:lnTo>
                  <a:lnTo>
                    <a:pt x="6642" y="478112"/>
                  </a:lnTo>
                  <a:lnTo>
                    <a:pt x="0" y="445205"/>
                  </a:lnTo>
                  <a:lnTo>
                    <a:pt x="0" y="84537"/>
                  </a:lnTo>
                  <a:lnTo>
                    <a:pt x="6642" y="51630"/>
                  </a:lnTo>
                  <a:lnTo>
                    <a:pt x="24757" y="24759"/>
                  </a:lnTo>
                  <a:lnTo>
                    <a:pt x="51625" y="6642"/>
                  </a:lnTo>
                  <a:lnTo>
                    <a:pt x="84525" y="0"/>
                  </a:lnTo>
                  <a:lnTo>
                    <a:pt x="445205" y="0"/>
                  </a:lnTo>
                  <a:lnTo>
                    <a:pt x="478112" y="6642"/>
                  </a:lnTo>
                  <a:lnTo>
                    <a:pt x="504983" y="24759"/>
                  </a:lnTo>
                  <a:lnTo>
                    <a:pt x="523100" y="51630"/>
                  </a:lnTo>
                  <a:lnTo>
                    <a:pt x="529743" y="84537"/>
                  </a:lnTo>
                  <a:lnTo>
                    <a:pt x="529743" y="445205"/>
                  </a:lnTo>
                  <a:lnTo>
                    <a:pt x="523100" y="478112"/>
                  </a:lnTo>
                  <a:lnTo>
                    <a:pt x="504983" y="504983"/>
                  </a:lnTo>
                  <a:lnTo>
                    <a:pt x="478112" y="523100"/>
                  </a:lnTo>
                  <a:lnTo>
                    <a:pt x="445205" y="529743"/>
                  </a:lnTo>
                  <a:close/>
                </a:path>
              </a:pathLst>
            </a:custGeom>
            <a:ln w="2010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9529374" y="6990699"/>
              <a:ext cx="530225" cy="530225"/>
            </a:xfrm>
            <a:custGeom>
              <a:avLst/>
              <a:gdLst/>
              <a:ahLst/>
              <a:cxnLst/>
              <a:rect l="l" t="t" r="r" b="b"/>
              <a:pathLst>
                <a:path w="530225" h="530225">
                  <a:moveTo>
                    <a:pt x="445205" y="0"/>
                  </a:moveTo>
                  <a:lnTo>
                    <a:pt x="84525" y="0"/>
                  </a:lnTo>
                  <a:lnTo>
                    <a:pt x="51625" y="6642"/>
                  </a:lnTo>
                  <a:lnTo>
                    <a:pt x="24757" y="24759"/>
                  </a:lnTo>
                  <a:lnTo>
                    <a:pt x="6642" y="51630"/>
                  </a:lnTo>
                  <a:lnTo>
                    <a:pt x="0" y="84537"/>
                  </a:lnTo>
                  <a:lnTo>
                    <a:pt x="0" y="445205"/>
                  </a:lnTo>
                  <a:lnTo>
                    <a:pt x="6642" y="478112"/>
                  </a:lnTo>
                  <a:lnTo>
                    <a:pt x="24757" y="504983"/>
                  </a:lnTo>
                  <a:lnTo>
                    <a:pt x="51625" y="523100"/>
                  </a:lnTo>
                  <a:lnTo>
                    <a:pt x="84525" y="529743"/>
                  </a:lnTo>
                  <a:lnTo>
                    <a:pt x="445205" y="529743"/>
                  </a:lnTo>
                  <a:lnTo>
                    <a:pt x="478112" y="523100"/>
                  </a:lnTo>
                  <a:lnTo>
                    <a:pt x="504983" y="504983"/>
                  </a:lnTo>
                  <a:lnTo>
                    <a:pt x="523100" y="478112"/>
                  </a:lnTo>
                  <a:lnTo>
                    <a:pt x="529743" y="445205"/>
                  </a:lnTo>
                  <a:lnTo>
                    <a:pt x="529743" y="84537"/>
                  </a:lnTo>
                  <a:lnTo>
                    <a:pt x="523100" y="51630"/>
                  </a:lnTo>
                  <a:lnTo>
                    <a:pt x="504983" y="24759"/>
                  </a:lnTo>
                  <a:lnTo>
                    <a:pt x="478112" y="6642"/>
                  </a:lnTo>
                  <a:lnTo>
                    <a:pt x="445205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9529374" y="6990699"/>
              <a:ext cx="530225" cy="530225"/>
            </a:xfrm>
            <a:custGeom>
              <a:avLst/>
              <a:gdLst/>
              <a:ahLst/>
              <a:cxnLst/>
              <a:rect l="l" t="t" r="r" b="b"/>
              <a:pathLst>
                <a:path w="530225" h="530225">
                  <a:moveTo>
                    <a:pt x="445205" y="529743"/>
                  </a:moveTo>
                  <a:lnTo>
                    <a:pt x="84525" y="529743"/>
                  </a:lnTo>
                  <a:lnTo>
                    <a:pt x="51625" y="523100"/>
                  </a:lnTo>
                  <a:lnTo>
                    <a:pt x="24757" y="504983"/>
                  </a:lnTo>
                  <a:lnTo>
                    <a:pt x="6642" y="478112"/>
                  </a:lnTo>
                  <a:lnTo>
                    <a:pt x="0" y="445205"/>
                  </a:lnTo>
                  <a:lnTo>
                    <a:pt x="0" y="84537"/>
                  </a:lnTo>
                  <a:lnTo>
                    <a:pt x="6642" y="51630"/>
                  </a:lnTo>
                  <a:lnTo>
                    <a:pt x="24757" y="24759"/>
                  </a:lnTo>
                  <a:lnTo>
                    <a:pt x="51625" y="6642"/>
                  </a:lnTo>
                  <a:lnTo>
                    <a:pt x="84525" y="0"/>
                  </a:lnTo>
                  <a:lnTo>
                    <a:pt x="445205" y="0"/>
                  </a:lnTo>
                  <a:lnTo>
                    <a:pt x="478112" y="6642"/>
                  </a:lnTo>
                  <a:lnTo>
                    <a:pt x="504983" y="24759"/>
                  </a:lnTo>
                  <a:lnTo>
                    <a:pt x="523100" y="51630"/>
                  </a:lnTo>
                  <a:lnTo>
                    <a:pt x="529743" y="84537"/>
                  </a:lnTo>
                  <a:lnTo>
                    <a:pt x="529743" y="445205"/>
                  </a:lnTo>
                  <a:lnTo>
                    <a:pt x="523100" y="478112"/>
                  </a:lnTo>
                  <a:lnTo>
                    <a:pt x="504983" y="504983"/>
                  </a:lnTo>
                  <a:lnTo>
                    <a:pt x="478112" y="523100"/>
                  </a:lnTo>
                  <a:lnTo>
                    <a:pt x="445205" y="529743"/>
                  </a:lnTo>
                  <a:close/>
                </a:path>
              </a:pathLst>
            </a:custGeom>
            <a:ln w="2010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8172837" y="3535038"/>
              <a:ext cx="754380" cy="754380"/>
            </a:xfrm>
            <a:custGeom>
              <a:avLst/>
              <a:gdLst/>
              <a:ahLst/>
              <a:cxnLst/>
              <a:rect l="l" t="t" r="r" b="b"/>
              <a:pathLst>
                <a:path w="754380" h="754379">
                  <a:moveTo>
                    <a:pt x="359702" y="374891"/>
                  </a:moveTo>
                  <a:lnTo>
                    <a:pt x="243179" y="258343"/>
                  </a:lnTo>
                  <a:lnTo>
                    <a:pt x="241427" y="257632"/>
                  </a:lnTo>
                  <a:lnTo>
                    <a:pt x="239610" y="257632"/>
                  </a:lnTo>
                  <a:lnTo>
                    <a:pt x="51282" y="257632"/>
                  </a:lnTo>
                  <a:lnTo>
                    <a:pt x="31318" y="261658"/>
                  </a:lnTo>
                  <a:lnTo>
                    <a:pt x="15024" y="272656"/>
                  </a:lnTo>
                  <a:lnTo>
                    <a:pt x="4038" y="288950"/>
                  </a:lnTo>
                  <a:lnTo>
                    <a:pt x="0" y="308914"/>
                  </a:lnTo>
                  <a:lnTo>
                    <a:pt x="0" y="445198"/>
                  </a:lnTo>
                  <a:lnTo>
                    <a:pt x="4038" y="465162"/>
                  </a:lnTo>
                  <a:lnTo>
                    <a:pt x="15024" y="481469"/>
                  </a:lnTo>
                  <a:lnTo>
                    <a:pt x="31318" y="492467"/>
                  </a:lnTo>
                  <a:lnTo>
                    <a:pt x="51282" y="496493"/>
                  </a:lnTo>
                  <a:lnTo>
                    <a:pt x="241427" y="496493"/>
                  </a:lnTo>
                  <a:lnTo>
                    <a:pt x="243179" y="495769"/>
                  </a:lnTo>
                  <a:lnTo>
                    <a:pt x="359702" y="379234"/>
                  </a:lnTo>
                  <a:lnTo>
                    <a:pt x="359702" y="374891"/>
                  </a:lnTo>
                  <a:close/>
                </a:path>
                <a:path w="754380" h="754379">
                  <a:moveTo>
                    <a:pt x="496481" y="51295"/>
                  </a:moveTo>
                  <a:lnTo>
                    <a:pt x="492455" y="31330"/>
                  </a:lnTo>
                  <a:lnTo>
                    <a:pt x="481469" y="15024"/>
                  </a:lnTo>
                  <a:lnTo>
                    <a:pt x="465162" y="4038"/>
                  </a:lnTo>
                  <a:lnTo>
                    <a:pt x="445198" y="0"/>
                  </a:lnTo>
                  <a:lnTo>
                    <a:pt x="308914" y="0"/>
                  </a:lnTo>
                  <a:lnTo>
                    <a:pt x="288950" y="4038"/>
                  </a:lnTo>
                  <a:lnTo>
                    <a:pt x="272643" y="15024"/>
                  </a:lnTo>
                  <a:lnTo>
                    <a:pt x="261658" y="31330"/>
                  </a:lnTo>
                  <a:lnTo>
                    <a:pt x="257619" y="51295"/>
                  </a:lnTo>
                  <a:lnTo>
                    <a:pt x="257619" y="241427"/>
                  </a:lnTo>
                  <a:lnTo>
                    <a:pt x="258356" y="243192"/>
                  </a:lnTo>
                  <a:lnTo>
                    <a:pt x="259638" y="244462"/>
                  </a:lnTo>
                  <a:lnTo>
                    <a:pt x="374878" y="359714"/>
                  </a:lnTo>
                  <a:lnTo>
                    <a:pt x="379222" y="359714"/>
                  </a:lnTo>
                  <a:lnTo>
                    <a:pt x="495757" y="243192"/>
                  </a:lnTo>
                  <a:lnTo>
                    <a:pt x="496481" y="241427"/>
                  </a:lnTo>
                  <a:lnTo>
                    <a:pt x="496481" y="51295"/>
                  </a:lnTo>
                  <a:close/>
                </a:path>
                <a:path w="754380" h="754379">
                  <a:moveTo>
                    <a:pt x="496493" y="512686"/>
                  </a:moveTo>
                  <a:lnTo>
                    <a:pt x="495757" y="510933"/>
                  </a:lnTo>
                  <a:lnTo>
                    <a:pt x="494474" y="509651"/>
                  </a:lnTo>
                  <a:lnTo>
                    <a:pt x="379234" y="394411"/>
                  </a:lnTo>
                  <a:lnTo>
                    <a:pt x="374878" y="394411"/>
                  </a:lnTo>
                  <a:lnTo>
                    <a:pt x="258343" y="510933"/>
                  </a:lnTo>
                  <a:lnTo>
                    <a:pt x="257632" y="512686"/>
                  </a:lnTo>
                  <a:lnTo>
                    <a:pt x="257632" y="702830"/>
                  </a:lnTo>
                  <a:lnTo>
                    <a:pt x="261658" y="722795"/>
                  </a:lnTo>
                  <a:lnTo>
                    <a:pt x="272643" y="739101"/>
                  </a:lnTo>
                  <a:lnTo>
                    <a:pt x="288937" y="750087"/>
                  </a:lnTo>
                  <a:lnTo>
                    <a:pt x="308902" y="754126"/>
                  </a:lnTo>
                  <a:lnTo>
                    <a:pt x="445198" y="754126"/>
                  </a:lnTo>
                  <a:lnTo>
                    <a:pt x="465162" y="750087"/>
                  </a:lnTo>
                  <a:lnTo>
                    <a:pt x="481469" y="739101"/>
                  </a:lnTo>
                  <a:lnTo>
                    <a:pt x="492455" y="722795"/>
                  </a:lnTo>
                  <a:lnTo>
                    <a:pt x="496493" y="702830"/>
                  </a:lnTo>
                  <a:lnTo>
                    <a:pt x="496493" y="512686"/>
                  </a:lnTo>
                  <a:close/>
                </a:path>
                <a:path w="754380" h="754379">
                  <a:moveTo>
                    <a:pt x="754113" y="308914"/>
                  </a:moveTo>
                  <a:lnTo>
                    <a:pt x="750074" y="288950"/>
                  </a:lnTo>
                  <a:lnTo>
                    <a:pt x="739089" y="272643"/>
                  </a:lnTo>
                  <a:lnTo>
                    <a:pt x="722782" y="261658"/>
                  </a:lnTo>
                  <a:lnTo>
                    <a:pt x="702818" y="257619"/>
                  </a:lnTo>
                  <a:lnTo>
                    <a:pt x="512686" y="257619"/>
                  </a:lnTo>
                  <a:lnTo>
                    <a:pt x="510933" y="258356"/>
                  </a:lnTo>
                  <a:lnTo>
                    <a:pt x="394398" y="374878"/>
                  </a:lnTo>
                  <a:lnTo>
                    <a:pt x="394398" y="379234"/>
                  </a:lnTo>
                  <a:lnTo>
                    <a:pt x="510933" y="495769"/>
                  </a:lnTo>
                  <a:lnTo>
                    <a:pt x="512686" y="496493"/>
                  </a:lnTo>
                  <a:lnTo>
                    <a:pt x="702818" y="496493"/>
                  </a:lnTo>
                  <a:lnTo>
                    <a:pt x="722782" y="492467"/>
                  </a:lnTo>
                  <a:lnTo>
                    <a:pt x="739089" y="481469"/>
                  </a:lnTo>
                  <a:lnTo>
                    <a:pt x="750074" y="465175"/>
                  </a:lnTo>
                  <a:lnTo>
                    <a:pt x="754113" y="445211"/>
                  </a:lnTo>
                  <a:lnTo>
                    <a:pt x="754113" y="308914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1" name="object 51"/>
          <p:cNvGrpSpPr/>
          <p:nvPr/>
        </p:nvGrpSpPr>
        <p:grpSpPr>
          <a:xfrm>
            <a:off x="0" y="6409117"/>
            <a:ext cx="2301875" cy="3477895"/>
            <a:chOff x="0" y="6409117"/>
            <a:chExt cx="2301875" cy="3477895"/>
          </a:xfrm>
        </p:grpSpPr>
        <p:sp>
          <p:nvSpPr>
            <p:cNvPr id="52" name="object 52"/>
            <p:cNvSpPr/>
            <p:nvPr/>
          </p:nvSpPr>
          <p:spPr>
            <a:xfrm>
              <a:off x="0" y="6814927"/>
              <a:ext cx="1811655" cy="3072130"/>
            </a:xfrm>
            <a:custGeom>
              <a:avLst/>
              <a:gdLst/>
              <a:ahLst/>
              <a:cxnLst/>
              <a:rect l="l" t="t" r="r" b="b"/>
              <a:pathLst>
                <a:path w="1811655" h="3072129">
                  <a:moveTo>
                    <a:pt x="1811324" y="1192250"/>
                  </a:moveTo>
                  <a:lnTo>
                    <a:pt x="1811108" y="1192250"/>
                  </a:lnTo>
                  <a:lnTo>
                    <a:pt x="501523" y="0"/>
                  </a:lnTo>
                  <a:lnTo>
                    <a:pt x="0" y="456590"/>
                  </a:lnTo>
                  <a:lnTo>
                    <a:pt x="0" y="1192250"/>
                  </a:lnTo>
                  <a:lnTo>
                    <a:pt x="0" y="1192441"/>
                  </a:lnTo>
                  <a:lnTo>
                    <a:pt x="0" y="3071660"/>
                  </a:lnTo>
                  <a:lnTo>
                    <a:pt x="1811324" y="3071660"/>
                  </a:lnTo>
                  <a:lnTo>
                    <a:pt x="1811324" y="1192441"/>
                  </a:lnTo>
                  <a:lnTo>
                    <a:pt x="1811324" y="119225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199564" y="8536751"/>
              <a:ext cx="604520" cy="1285875"/>
            </a:xfrm>
            <a:custGeom>
              <a:avLst/>
              <a:gdLst/>
              <a:ahLst/>
              <a:cxnLst/>
              <a:rect l="l" t="t" r="r" b="b"/>
              <a:pathLst>
                <a:path w="604520" h="1285875">
                  <a:moveTo>
                    <a:pt x="477560" y="1285594"/>
                  </a:moveTo>
                  <a:lnTo>
                    <a:pt x="126366" y="1285594"/>
                  </a:lnTo>
                  <a:lnTo>
                    <a:pt x="77180" y="1275663"/>
                  </a:lnTo>
                  <a:lnTo>
                    <a:pt x="37013" y="1248580"/>
                  </a:lnTo>
                  <a:lnTo>
                    <a:pt x="9931" y="1208413"/>
                  </a:lnTo>
                  <a:lnTo>
                    <a:pt x="0" y="1159227"/>
                  </a:lnTo>
                  <a:lnTo>
                    <a:pt x="0" y="126366"/>
                  </a:lnTo>
                  <a:lnTo>
                    <a:pt x="9931" y="77180"/>
                  </a:lnTo>
                  <a:lnTo>
                    <a:pt x="37013" y="37013"/>
                  </a:lnTo>
                  <a:lnTo>
                    <a:pt x="77180" y="9931"/>
                  </a:lnTo>
                  <a:lnTo>
                    <a:pt x="126366" y="0"/>
                  </a:lnTo>
                  <a:lnTo>
                    <a:pt x="477560" y="0"/>
                  </a:lnTo>
                  <a:lnTo>
                    <a:pt x="526746" y="9931"/>
                  </a:lnTo>
                  <a:lnTo>
                    <a:pt x="566913" y="37013"/>
                  </a:lnTo>
                  <a:lnTo>
                    <a:pt x="593996" y="77180"/>
                  </a:lnTo>
                  <a:lnTo>
                    <a:pt x="603927" y="126366"/>
                  </a:lnTo>
                  <a:lnTo>
                    <a:pt x="603927" y="1159227"/>
                  </a:lnTo>
                  <a:lnTo>
                    <a:pt x="593996" y="1208413"/>
                  </a:lnTo>
                  <a:lnTo>
                    <a:pt x="566913" y="1248580"/>
                  </a:lnTo>
                  <a:lnTo>
                    <a:pt x="526746" y="1275663"/>
                  </a:lnTo>
                  <a:lnTo>
                    <a:pt x="477560" y="1285594"/>
                  </a:lnTo>
                  <a:close/>
                </a:path>
              </a:pathLst>
            </a:custGeom>
            <a:ln w="2010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0" y="6409124"/>
              <a:ext cx="2301875" cy="1783080"/>
            </a:xfrm>
            <a:custGeom>
              <a:avLst/>
              <a:gdLst/>
              <a:ahLst/>
              <a:cxnLst/>
              <a:rect l="l" t="t" r="r" b="b"/>
              <a:pathLst>
                <a:path w="2301875" h="1783079">
                  <a:moveTo>
                    <a:pt x="2301608" y="1663255"/>
                  </a:moveTo>
                  <a:lnTo>
                    <a:pt x="2291448" y="1620227"/>
                  </a:lnTo>
                  <a:lnTo>
                    <a:pt x="2264626" y="1583118"/>
                  </a:lnTo>
                  <a:lnTo>
                    <a:pt x="583171" y="30505"/>
                  </a:lnTo>
                  <a:lnTo>
                    <a:pt x="544042" y="6705"/>
                  </a:lnTo>
                  <a:lnTo>
                    <a:pt x="500354" y="0"/>
                  </a:lnTo>
                  <a:lnTo>
                    <a:pt x="498640" y="406"/>
                  </a:lnTo>
                  <a:lnTo>
                    <a:pt x="496925" y="0"/>
                  </a:lnTo>
                  <a:lnTo>
                    <a:pt x="453224" y="6705"/>
                  </a:lnTo>
                  <a:lnTo>
                    <a:pt x="414096" y="30505"/>
                  </a:lnTo>
                  <a:lnTo>
                    <a:pt x="0" y="412877"/>
                  </a:lnTo>
                  <a:lnTo>
                    <a:pt x="0" y="726821"/>
                  </a:lnTo>
                  <a:lnTo>
                    <a:pt x="498640" y="266382"/>
                  </a:lnTo>
                  <a:lnTo>
                    <a:pt x="2108149" y="1752574"/>
                  </a:lnTo>
                  <a:lnTo>
                    <a:pt x="2147278" y="1776361"/>
                  </a:lnTo>
                  <a:lnTo>
                    <a:pt x="2190978" y="1783080"/>
                  </a:lnTo>
                  <a:lnTo>
                    <a:pt x="2233993" y="1772920"/>
                  </a:lnTo>
                  <a:lnTo>
                    <a:pt x="2271103" y="1746084"/>
                  </a:lnTo>
                  <a:lnTo>
                    <a:pt x="2294902" y="1706956"/>
                  </a:lnTo>
                  <a:lnTo>
                    <a:pt x="2301608" y="1663255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5" name="object 55"/>
          <p:cNvGrpSpPr/>
          <p:nvPr/>
        </p:nvGrpSpPr>
        <p:grpSpPr>
          <a:xfrm>
            <a:off x="2625796" y="8745772"/>
            <a:ext cx="1844675" cy="1141095"/>
            <a:chOff x="2625796" y="8745772"/>
            <a:chExt cx="1844675" cy="1141095"/>
          </a:xfrm>
        </p:grpSpPr>
        <p:sp>
          <p:nvSpPr>
            <p:cNvPr id="56" name="object 56"/>
            <p:cNvSpPr/>
            <p:nvPr/>
          </p:nvSpPr>
          <p:spPr>
            <a:xfrm>
              <a:off x="2625788" y="8745772"/>
              <a:ext cx="1844675" cy="1141095"/>
            </a:xfrm>
            <a:custGeom>
              <a:avLst/>
              <a:gdLst/>
              <a:ahLst/>
              <a:cxnLst/>
              <a:rect l="l" t="t" r="r" b="b"/>
              <a:pathLst>
                <a:path w="1844675" h="1141095">
                  <a:moveTo>
                    <a:pt x="1844103" y="799325"/>
                  </a:moveTo>
                  <a:lnTo>
                    <a:pt x="1839887" y="745375"/>
                  </a:lnTo>
                  <a:lnTo>
                    <a:pt x="1827466" y="693508"/>
                  </a:lnTo>
                  <a:lnTo>
                    <a:pt x="1807146" y="644448"/>
                  </a:lnTo>
                  <a:lnTo>
                    <a:pt x="1780882" y="601637"/>
                  </a:lnTo>
                  <a:lnTo>
                    <a:pt x="1780882" y="799325"/>
                  </a:lnTo>
                  <a:lnTo>
                    <a:pt x="1777238" y="844410"/>
                  </a:lnTo>
                  <a:lnTo>
                    <a:pt x="1766671" y="887183"/>
                  </a:lnTo>
                  <a:lnTo>
                    <a:pt x="1749780" y="927100"/>
                  </a:lnTo>
                  <a:lnTo>
                    <a:pt x="1727123" y="963574"/>
                  </a:lnTo>
                  <a:lnTo>
                    <a:pt x="1699285" y="996010"/>
                  </a:lnTo>
                  <a:lnTo>
                    <a:pt x="1666849" y="1023848"/>
                  </a:lnTo>
                  <a:lnTo>
                    <a:pt x="1630387" y="1046492"/>
                  </a:lnTo>
                  <a:lnTo>
                    <a:pt x="1590471" y="1063396"/>
                  </a:lnTo>
                  <a:lnTo>
                    <a:pt x="1547685" y="1073950"/>
                  </a:lnTo>
                  <a:lnTo>
                    <a:pt x="1502613" y="1077607"/>
                  </a:lnTo>
                  <a:lnTo>
                    <a:pt x="1457528" y="1073950"/>
                  </a:lnTo>
                  <a:lnTo>
                    <a:pt x="1414741" y="1063396"/>
                  </a:lnTo>
                  <a:lnTo>
                    <a:pt x="1374825" y="1046492"/>
                  </a:lnTo>
                  <a:lnTo>
                    <a:pt x="1338364" y="1023848"/>
                  </a:lnTo>
                  <a:lnTo>
                    <a:pt x="1305928" y="996010"/>
                  </a:lnTo>
                  <a:lnTo>
                    <a:pt x="1278089" y="963574"/>
                  </a:lnTo>
                  <a:lnTo>
                    <a:pt x="1255433" y="927100"/>
                  </a:lnTo>
                  <a:lnTo>
                    <a:pt x="1238542" y="887183"/>
                  </a:lnTo>
                  <a:lnTo>
                    <a:pt x="1227975" y="844410"/>
                  </a:lnTo>
                  <a:lnTo>
                    <a:pt x="1224330" y="799325"/>
                  </a:lnTo>
                  <a:lnTo>
                    <a:pt x="1227975" y="754253"/>
                  </a:lnTo>
                  <a:lnTo>
                    <a:pt x="1238542" y="711466"/>
                  </a:lnTo>
                  <a:lnTo>
                    <a:pt x="1255433" y="671563"/>
                  </a:lnTo>
                  <a:lnTo>
                    <a:pt x="1278089" y="635088"/>
                  </a:lnTo>
                  <a:lnTo>
                    <a:pt x="1305928" y="602653"/>
                  </a:lnTo>
                  <a:lnTo>
                    <a:pt x="1338364" y="574827"/>
                  </a:lnTo>
                  <a:lnTo>
                    <a:pt x="1374825" y="552170"/>
                  </a:lnTo>
                  <a:lnTo>
                    <a:pt x="1377734" y="550938"/>
                  </a:lnTo>
                  <a:lnTo>
                    <a:pt x="1469110" y="808177"/>
                  </a:lnTo>
                  <a:lnTo>
                    <a:pt x="1473873" y="816927"/>
                  </a:lnTo>
                  <a:lnTo>
                    <a:pt x="1480845" y="823556"/>
                  </a:lnTo>
                  <a:lnTo>
                    <a:pt x="1489392" y="827747"/>
                  </a:lnTo>
                  <a:lnTo>
                    <a:pt x="1498879" y="829208"/>
                  </a:lnTo>
                  <a:lnTo>
                    <a:pt x="1502397" y="829208"/>
                  </a:lnTo>
                  <a:lnTo>
                    <a:pt x="1530438" y="799439"/>
                  </a:lnTo>
                  <a:lnTo>
                    <a:pt x="1528660" y="787019"/>
                  </a:lnTo>
                  <a:lnTo>
                    <a:pt x="1437271" y="529717"/>
                  </a:lnTo>
                  <a:lnTo>
                    <a:pt x="1457528" y="524713"/>
                  </a:lnTo>
                  <a:lnTo>
                    <a:pt x="1502613" y="521055"/>
                  </a:lnTo>
                  <a:lnTo>
                    <a:pt x="1547685" y="524713"/>
                  </a:lnTo>
                  <a:lnTo>
                    <a:pt x="1590471" y="535266"/>
                  </a:lnTo>
                  <a:lnTo>
                    <a:pt x="1630387" y="552170"/>
                  </a:lnTo>
                  <a:lnTo>
                    <a:pt x="1666849" y="574827"/>
                  </a:lnTo>
                  <a:lnTo>
                    <a:pt x="1699285" y="602653"/>
                  </a:lnTo>
                  <a:lnTo>
                    <a:pt x="1727123" y="635088"/>
                  </a:lnTo>
                  <a:lnTo>
                    <a:pt x="1749780" y="671563"/>
                  </a:lnTo>
                  <a:lnTo>
                    <a:pt x="1766671" y="711466"/>
                  </a:lnTo>
                  <a:lnTo>
                    <a:pt x="1777238" y="754253"/>
                  </a:lnTo>
                  <a:lnTo>
                    <a:pt x="1780882" y="799325"/>
                  </a:lnTo>
                  <a:lnTo>
                    <a:pt x="1780882" y="601637"/>
                  </a:lnTo>
                  <a:lnTo>
                    <a:pt x="1744078" y="557860"/>
                  </a:lnTo>
                  <a:lnTo>
                    <a:pt x="1702955" y="522693"/>
                  </a:lnTo>
                  <a:lnTo>
                    <a:pt x="1657489" y="494792"/>
                  </a:lnTo>
                  <a:lnTo>
                    <a:pt x="1608429" y="474472"/>
                  </a:lnTo>
                  <a:lnTo>
                    <a:pt x="1556550" y="462051"/>
                  </a:lnTo>
                  <a:lnTo>
                    <a:pt x="1502613" y="457847"/>
                  </a:lnTo>
                  <a:lnTo>
                    <a:pt x="1448663" y="462051"/>
                  </a:lnTo>
                  <a:lnTo>
                    <a:pt x="1416011" y="469874"/>
                  </a:lnTo>
                  <a:lnTo>
                    <a:pt x="1284020" y="98247"/>
                  </a:lnTo>
                  <a:lnTo>
                    <a:pt x="1284020" y="287096"/>
                  </a:lnTo>
                  <a:lnTo>
                    <a:pt x="1282382" y="288251"/>
                  </a:lnTo>
                  <a:lnTo>
                    <a:pt x="836218" y="760971"/>
                  </a:lnTo>
                  <a:lnTo>
                    <a:pt x="777671" y="581139"/>
                  </a:lnTo>
                  <a:lnTo>
                    <a:pt x="777671" y="785317"/>
                  </a:lnTo>
                  <a:lnTo>
                    <a:pt x="681736" y="783272"/>
                  </a:lnTo>
                  <a:lnTo>
                    <a:pt x="678776" y="745375"/>
                  </a:lnTo>
                  <a:lnTo>
                    <a:pt x="666356" y="693508"/>
                  </a:lnTo>
                  <a:lnTo>
                    <a:pt x="646036" y="644448"/>
                  </a:lnTo>
                  <a:lnTo>
                    <a:pt x="618363" y="599363"/>
                  </a:lnTo>
                  <a:lnTo>
                    <a:pt x="618363" y="781913"/>
                  </a:lnTo>
                  <a:lnTo>
                    <a:pt x="615962" y="781862"/>
                  </a:lnTo>
                  <a:lnTo>
                    <a:pt x="615962" y="845083"/>
                  </a:lnTo>
                  <a:lnTo>
                    <a:pt x="605561" y="887183"/>
                  </a:lnTo>
                  <a:lnTo>
                    <a:pt x="588670" y="927100"/>
                  </a:lnTo>
                  <a:lnTo>
                    <a:pt x="566013" y="963574"/>
                  </a:lnTo>
                  <a:lnTo>
                    <a:pt x="538175" y="996010"/>
                  </a:lnTo>
                  <a:lnTo>
                    <a:pt x="505739" y="1023848"/>
                  </a:lnTo>
                  <a:lnTo>
                    <a:pt x="469277" y="1046492"/>
                  </a:lnTo>
                  <a:lnTo>
                    <a:pt x="429361" y="1063396"/>
                  </a:lnTo>
                  <a:lnTo>
                    <a:pt x="386575" y="1073950"/>
                  </a:lnTo>
                  <a:lnTo>
                    <a:pt x="341490" y="1077607"/>
                  </a:lnTo>
                  <a:lnTo>
                    <a:pt x="296418" y="1073950"/>
                  </a:lnTo>
                  <a:lnTo>
                    <a:pt x="253631" y="1063396"/>
                  </a:lnTo>
                  <a:lnTo>
                    <a:pt x="213715" y="1046492"/>
                  </a:lnTo>
                  <a:lnTo>
                    <a:pt x="177253" y="1023848"/>
                  </a:lnTo>
                  <a:lnTo>
                    <a:pt x="144818" y="996010"/>
                  </a:lnTo>
                  <a:lnTo>
                    <a:pt x="116979" y="963574"/>
                  </a:lnTo>
                  <a:lnTo>
                    <a:pt x="94322" y="927100"/>
                  </a:lnTo>
                  <a:lnTo>
                    <a:pt x="77431" y="887183"/>
                  </a:lnTo>
                  <a:lnTo>
                    <a:pt x="66865" y="844410"/>
                  </a:lnTo>
                  <a:lnTo>
                    <a:pt x="63220" y="799325"/>
                  </a:lnTo>
                  <a:lnTo>
                    <a:pt x="66865" y="754253"/>
                  </a:lnTo>
                  <a:lnTo>
                    <a:pt x="77431" y="711466"/>
                  </a:lnTo>
                  <a:lnTo>
                    <a:pt x="94322" y="671563"/>
                  </a:lnTo>
                  <a:lnTo>
                    <a:pt x="116979" y="635088"/>
                  </a:lnTo>
                  <a:lnTo>
                    <a:pt x="144818" y="602653"/>
                  </a:lnTo>
                  <a:lnTo>
                    <a:pt x="177253" y="574827"/>
                  </a:lnTo>
                  <a:lnTo>
                    <a:pt x="213715" y="552170"/>
                  </a:lnTo>
                  <a:lnTo>
                    <a:pt x="253631" y="535266"/>
                  </a:lnTo>
                  <a:lnTo>
                    <a:pt x="296418" y="524713"/>
                  </a:lnTo>
                  <a:lnTo>
                    <a:pt x="341490" y="521055"/>
                  </a:lnTo>
                  <a:lnTo>
                    <a:pt x="386575" y="524713"/>
                  </a:lnTo>
                  <a:lnTo>
                    <a:pt x="429361" y="535266"/>
                  </a:lnTo>
                  <a:lnTo>
                    <a:pt x="434403" y="537413"/>
                  </a:lnTo>
                  <a:lnTo>
                    <a:pt x="268465" y="793305"/>
                  </a:lnTo>
                  <a:lnTo>
                    <a:pt x="263842" y="804976"/>
                  </a:lnTo>
                  <a:lnTo>
                    <a:pt x="283095" y="840460"/>
                  </a:lnTo>
                  <a:lnTo>
                    <a:pt x="289052" y="842111"/>
                  </a:lnTo>
                  <a:lnTo>
                    <a:pt x="294944" y="842111"/>
                  </a:lnTo>
                  <a:lnTo>
                    <a:pt x="302615" y="841171"/>
                  </a:lnTo>
                  <a:lnTo>
                    <a:pt x="309511" y="838530"/>
                  </a:lnTo>
                  <a:lnTo>
                    <a:pt x="615962" y="845083"/>
                  </a:lnTo>
                  <a:lnTo>
                    <a:pt x="615962" y="781862"/>
                  </a:lnTo>
                  <a:lnTo>
                    <a:pt x="354838" y="776274"/>
                  </a:lnTo>
                  <a:lnTo>
                    <a:pt x="491286" y="565861"/>
                  </a:lnTo>
                  <a:lnTo>
                    <a:pt x="538175" y="602653"/>
                  </a:lnTo>
                  <a:lnTo>
                    <a:pt x="566013" y="635088"/>
                  </a:lnTo>
                  <a:lnTo>
                    <a:pt x="588670" y="671563"/>
                  </a:lnTo>
                  <a:lnTo>
                    <a:pt x="605561" y="711466"/>
                  </a:lnTo>
                  <a:lnTo>
                    <a:pt x="616127" y="754253"/>
                  </a:lnTo>
                  <a:lnTo>
                    <a:pt x="618363" y="781913"/>
                  </a:lnTo>
                  <a:lnTo>
                    <a:pt x="618363" y="599363"/>
                  </a:lnTo>
                  <a:lnTo>
                    <a:pt x="582955" y="557860"/>
                  </a:lnTo>
                  <a:lnTo>
                    <a:pt x="541832" y="522693"/>
                  </a:lnTo>
                  <a:lnTo>
                    <a:pt x="525703" y="512800"/>
                  </a:lnTo>
                  <a:lnTo>
                    <a:pt x="634377" y="345198"/>
                  </a:lnTo>
                  <a:lnTo>
                    <a:pt x="777671" y="785317"/>
                  </a:lnTo>
                  <a:lnTo>
                    <a:pt x="777671" y="581139"/>
                  </a:lnTo>
                  <a:lnTo>
                    <a:pt x="682371" y="288391"/>
                  </a:lnTo>
                  <a:lnTo>
                    <a:pt x="1283576" y="285826"/>
                  </a:lnTo>
                  <a:lnTo>
                    <a:pt x="1284020" y="287096"/>
                  </a:lnTo>
                  <a:lnTo>
                    <a:pt x="1284020" y="98247"/>
                  </a:lnTo>
                  <a:lnTo>
                    <a:pt x="1265491" y="46062"/>
                  </a:lnTo>
                  <a:lnTo>
                    <a:pt x="1271079" y="37782"/>
                  </a:lnTo>
                  <a:lnTo>
                    <a:pt x="1273213" y="27190"/>
                  </a:lnTo>
                  <a:lnTo>
                    <a:pt x="1271079" y="16611"/>
                  </a:lnTo>
                  <a:lnTo>
                    <a:pt x="1265250" y="7975"/>
                  </a:lnTo>
                  <a:lnTo>
                    <a:pt x="1256614" y="2146"/>
                  </a:lnTo>
                  <a:lnTo>
                    <a:pt x="1246022" y="0"/>
                  </a:lnTo>
                  <a:lnTo>
                    <a:pt x="1117142" y="0"/>
                  </a:lnTo>
                  <a:lnTo>
                    <a:pt x="1106563" y="2146"/>
                  </a:lnTo>
                  <a:lnTo>
                    <a:pt x="1097927" y="7975"/>
                  </a:lnTo>
                  <a:lnTo>
                    <a:pt x="1092098" y="16611"/>
                  </a:lnTo>
                  <a:lnTo>
                    <a:pt x="1089952" y="27190"/>
                  </a:lnTo>
                  <a:lnTo>
                    <a:pt x="1092098" y="37782"/>
                  </a:lnTo>
                  <a:lnTo>
                    <a:pt x="1097927" y="46418"/>
                  </a:lnTo>
                  <a:lnTo>
                    <a:pt x="1106563" y="52247"/>
                  </a:lnTo>
                  <a:lnTo>
                    <a:pt x="1117142" y="54394"/>
                  </a:lnTo>
                  <a:lnTo>
                    <a:pt x="1201369" y="54394"/>
                  </a:lnTo>
                  <a:lnTo>
                    <a:pt x="1261148" y="222707"/>
                  </a:lnTo>
                  <a:lnTo>
                    <a:pt x="661822" y="225259"/>
                  </a:lnTo>
                  <a:lnTo>
                    <a:pt x="613727" y="77546"/>
                  </a:lnTo>
                  <a:lnTo>
                    <a:pt x="693547" y="85483"/>
                  </a:lnTo>
                  <a:lnTo>
                    <a:pt x="696277" y="85610"/>
                  </a:lnTo>
                  <a:lnTo>
                    <a:pt x="706132" y="83756"/>
                  </a:lnTo>
                  <a:lnTo>
                    <a:pt x="714463" y="78625"/>
                  </a:lnTo>
                  <a:lnTo>
                    <a:pt x="720458" y="70853"/>
                  </a:lnTo>
                  <a:lnTo>
                    <a:pt x="723328" y="61087"/>
                  </a:lnTo>
                  <a:lnTo>
                    <a:pt x="722249" y="50330"/>
                  </a:lnTo>
                  <a:lnTo>
                    <a:pt x="717308" y="41148"/>
                  </a:lnTo>
                  <a:lnTo>
                    <a:pt x="709269" y="34480"/>
                  </a:lnTo>
                  <a:lnTo>
                    <a:pt x="698944" y="31292"/>
                  </a:lnTo>
                  <a:lnTo>
                    <a:pt x="437642" y="5270"/>
                  </a:lnTo>
                  <a:lnTo>
                    <a:pt x="426872" y="6350"/>
                  </a:lnTo>
                  <a:lnTo>
                    <a:pt x="417690" y="11303"/>
                  </a:lnTo>
                  <a:lnTo>
                    <a:pt x="411035" y="19329"/>
                  </a:lnTo>
                  <a:lnTo>
                    <a:pt x="407860" y="29667"/>
                  </a:lnTo>
                  <a:lnTo>
                    <a:pt x="408927" y="40424"/>
                  </a:lnTo>
                  <a:lnTo>
                    <a:pt x="413880" y="49606"/>
                  </a:lnTo>
                  <a:lnTo>
                    <a:pt x="421906" y="56273"/>
                  </a:lnTo>
                  <a:lnTo>
                    <a:pt x="432244" y="59461"/>
                  </a:lnTo>
                  <a:lnTo>
                    <a:pt x="545020" y="70700"/>
                  </a:lnTo>
                  <a:lnTo>
                    <a:pt x="609193" y="267843"/>
                  </a:lnTo>
                  <a:lnTo>
                    <a:pt x="469303" y="483590"/>
                  </a:lnTo>
                  <a:lnTo>
                    <a:pt x="447319" y="474472"/>
                  </a:lnTo>
                  <a:lnTo>
                    <a:pt x="395439" y="462051"/>
                  </a:lnTo>
                  <a:lnTo>
                    <a:pt x="341490" y="457847"/>
                  </a:lnTo>
                  <a:lnTo>
                    <a:pt x="287553" y="462051"/>
                  </a:lnTo>
                  <a:lnTo>
                    <a:pt x="235673" y="474472"/>
                  </a:lnTo>
                  <a:lnTo>
                    <a:pt x="186626" y="494792"/>
                  </a:lnTo>
                  <a:lnTo>
                    <a:pt x="141160" y="522693"/>
                  </a:lnTo>
                  <a:lnTo>
                    <a:pt x="100037" y="557860"/>
                  </a:lnTo>
                  <a:lnTo>
                    <a:pt x="64858" y="598982"/>
                  </a:lnTo>
                  <a:lnTo>
                    <a:pt x="36957" y="644448"/>
                  </a:lnTo>
                  <a:lnTo>
                    <a:pt x="16637" y="693508"/>
                  </a:lnTo>
                  <a:lnTo>
                    <a:pt x="4216" y="745375"/>
                  </a:lnTo>
                  <a:lnTo>
                    <a:pt x="0" y="799325"/>
                  </a:lnTo>
                  <a:lnTo>
                    <a:pt x="4216" y="853274"/>
                  </a:lnTo>
                  <a:lnTo>
                    <a:pt x="16637" y="905154"/>
                  </a:lnTo>
                  <a:lnTo>
                    <a:pt x="36957" y="954214"/>
                  </a:lnTo>
                  <a:lnTo>
                    <a:pt x="64858" y="999680"/>
                  </a:lnTo>
                  <a:lnTo>
                    <a:pt x="100037" y="1040803"/>
                  </a:lnTo>
                  <a:lnTo>
                    <a:pt x="141160" y="1075969"/>
                  </a:lnTo>
                  <a:lnTo>
                    <a:pt x="186626" y="1103871"/>
                  </a:lnTo>
                  <a:lnTo>
                    <a:pt x="235673" y="1124191"/>
                  </a:lnTo>
                  <a:lnTo>
                    <a:pt x="287553" y="1136611"/>
                  </a:lnTo>
                  <a:lnTo>
                    <a:pt x="341490" y="1140815"/>
                  </a:lnTo>
                  <a:lnTo>
                    <a:pt x="395439" y="1136611"/>
                  </a:lnTo>
                  <a:lnTo>
                    <a:pt x="447319" y="1124191"/>
                  </a:lnTo>
                  <a:lnTo>
                    <a:pt x="496366" y="1103871"/>
                  </a:lnTo>
                  <a:lnTo>
                    <a:pt x="539165" y="1077607"/>
                  </a:lnTo>
                  <a:lnTo>
                    <a:pt x="582955" y="1040803"/>
                  </a:lnTo>
                  <a:lnTo>
                    <a:pt x="618134" y="999680"/>
                  </a:lnTo>
                  <a:lnTo>
                    <a:pt x="646036" y="954214"/>
                  </a:lnTo>
                  <a:lnTo>
                    <a:pt x="666356" y="905154"/>
                  </a:lnTo>
                  <a:lnTo>
                    <a:pt x="678776" y="853274"/>
                  </a:lnTo>
                  <a:lnTo>
                    <a:pt x="679310" y="846442"/>
                  </a:lnTo>
                  <a:lnTo>
                    <a:pt x="825296" y="849553"/>
                  </a:lnTo>
                  <a:lnTo>
                    <a:pt x="837412" y="847140"/>
                  </a:lnTo>
                  <a:lnTo>
                    <a:pt x="847382" y="840549"/>
                  </a:lnTo>
                  <a:lnTo>
                    <a:pt x="850417" y="836168"/>
                  </a:lnTo>
                  <a:lnTo>
                    <a:pt x="853224" y="835050"/>
                  </a:lnTo>
                  <a:lnTo>
                    <a:pt x="1307642" y="353580"/>
                  </a:lnTo>
                  <a:lnTo>
                    <a:pt x="1356499" y="491159"/>
                  </a:lnTo>
                  <a:lnTo>
                    <a:pt x="1347736" y="494792"/>
                  </a:lnTo>
                  <a:lnTo>
                    <a:pt x="1302270" y="522693"/>
                  </a:lnTo>
                  <a:lnTo>
                    <a:pt x="1261148" y="557860"/>
                  </a:lnTo>
                  <a:lnTo>
                    <a:pt x="1225969" y="598982"/>
                  </a:lnTo>
                  <a:lnTo>
                    <a:pt x="1198067" y="644448"/>
                  </a:lnTo>
                  <a:lnTo>
                    <a:pt x="1177747" y="693508"/>
                  </a:lnTo>
                  <a:lnTo>
                    <a:pt x="1165326" y="745375"/>
                  </a:lnTo>
                  <a:lnTo>
                    <a:pt x="1161110" y="799325"/>
                  </a:lnTo>
                  <a:lnTo>
                    <a:pt x="1165326" y="853274"/>
                  </a:lnTo>
                  <a:lnTo>
                    <a:pt x="1177747" y="905154"/>
                  </a:lnTo>
                  <a:lnTo>
                    <a:pt x="1198067" y="954214"/>
                  </a:lnTo>
                  <a:lnTo>
                    <a:pt x="1225969" y="999680"/>
                  </a:lnTo>
                  <a:lnTo>
                    <a:pt x="1261148" y="1040803"/>
                  </a:lnTo>
                  <a:lnTo>
                    <a:pt x="1302270" y="1075969"/>
                  </a:lnTo>
                  <a:lnTo>
                    <a:pt x="1347736" y="1103871"/>
                  </a:lnTo>
                  <a:lnTo>
                    <a:pt x="1396784" y="1124191"/>
                  </a:lnTo>
                  <a:lnTo>
                    <a:pt x="1448663" y="1136611"/>
                  </a:lnTo>
                  <a:lnTo>
                    <a:pt x="1502613" y="1140815"/>
                  </a:lnTo>
                  <a:lnTo>
                    <a:pt x="1556550" y="1136611"/>
                  </a:lnTo>
                  <a:lnTo>
                    <a:pt x="1608429" y="1124191"/>
                  </a:lnTo>
                  <a:lnTo>
                    <a:pt x="1657489" y="1103871"/>
                  </a:lnTo>
                  <a:lnTo>
                    <a:pt x="1700288" y="1077607"/>
                  </a:lnTo>
                  <a:lnTo>
                    <a:pt x="1744078" y="1040803"/>
                  </a:lnTo>
                  <a:lnTo>
                    <a:pt x="1779257" y="999680"/>
                  </a:lnTo>
                  <a:lnTo>
                    <a:pt x="1807146" y="954214"/>
                  </a:lnTo>
                  <a:lnTo>
                    <a:pt x="1827466" y="905154"/>
                  </a:lnTo>
                  <a:lnTo>
                    <a:pt x="1839887" y="853274"/>
                  </a:lnTo>
                  <a:lnTo>
                    <a:pt x="1844103" y="799325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7" name="object 5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80455" y="9448406"/>
              <a:ext cx="185925" cy="185937"/>
            </a:xfrm>
            <a:prstGeom prst="rect">
              <a:avLst/>
            </a:prstGeom>
          </p:spPr>
        </p:pic>
        <p:sp>
          <p:nvSpPr>
            <p:cNvPr id="58" name="object 58"/>
            <p:cNvSpPr/>
            <p:nvPr/>
          </p:nvSpPr>
          <p:spPr>
            <a:xfrm>
              <a:off x="3033693" y="8770030"/>
              <a:ext cx="313055" cy="82550"/>
            </a:xfrm>
            <a:custGeom>
              <a:avLst/>
              <a:gdLst/>
              <a:ahLst/>
              <a:cxnLst/>
              <a:rect l="l" t="t" r="r" b="b"/>
              <a:pathLst>
                <a:path w="313054" h="82550">
                  <a:moveTo>
                    <a:pt x="283002" y="0"/>
                  </a:moveTo>
                  <a:lnTo>
                    <a:pt x="24150" y="27831"/>
                  </a:lnTo>
                  <a:lnTo>
                    <a:pt x="0" y="57811"/>
                  </a:lnTo>
                  <a:lnTo>
                    <a:pt x="2922" y="67500"/>
                  </a:lnTo>
                  <a:lnTo>
                    <a:pt x="8924" y="75203"/>
                  </a:lnTo>
                  <a:lnTo>
                    <a:pt x="17220" y="80289"/>
                  </a:lnTo>
                  <a:lnTo>
                    <a:pt x="27027" y="82125"/>
                  </a:lnTo>
                  <a:lnTo>
                    <a:pt x="29967" y="81961"/>
                  </a:lnTo>
                  <a:lnTo>
                    <a:pt x="288820" y="54130"/>
                  </a:lnTo>
                  <a:lnTo>
                    <a:pt x="312983" y="24162"/>
                  </a:lnTo>
                  <a:lnTo>
                    <a:pt x="309722" y="13852"/>
                  </a:lnTo>
                  <a:lnTo>
                    <a:pt x="302997" y="5871"/>
                  </a:lnTo>
                  <a:lnTo>
                    <a:pt x="293769" y="994"/>
                  </a:lnTo>
                  <a:lnTo>
                    <a:pt x="283002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9" name="object 59"/>
          <p:cNvGrpSpPr/>
          <p:nvPr/>
        </p:nvGrpSpPr>
        <p:grpSpPr>
          <a:xfrm>
            <a:off x="5238387" y="7740869"/>
            <a:ext cx="4271645" cy="1872614"/>
            <a:chOff x="5238387" y="7740869"/>
            <a:chExt cx="4271645" cy="1872614"/>
          </a:xfrm>
        </p:grpSpPr>
        <p:sp>
          <p:nvSpPr>
            <p:cNvPr id="60" name="object 60"/>
            <p:cNvSpPr/>
            <p:nvPr/>
          </p:nvSpPr>
          <p:spPr>
            <a:xfrm>
              <a:off x="7503533" y="8588371"/>
              <a:ext cx="2006600" cy="1024890"/>
            </a:xfrm>
            <a:custGeom>
              <a:avLst/>
              <a:gdLst/>
              <a:ahLst/>
              <a:cxnLst/>
              <a:rect l="l" t="t" r="r" b="b"/>
              <a:pathLst>
                <a:path w="2006600" h="1024890">
                  <a:moveTo>
                    <a:pt x="46767" y="683704"/>
                  </a:moveTo>
                  <a:lnTo>
                    <a:pt x="11792" y="683750"/>
                  </a:lnTo>
                  <a:lnTo>
                    <a:pt x="5817" y="684556"/>
                  </a:lnTo>
                  <a:lnTo>
                    <a:pt x="0" y="684995"/>
                  </a:lnTo>
                  <a:lnTo>
                    <a:pt x="0" y="1024767"/>
                  </a:lnTo>
                  <a:lnTo>
                    <a:pt x="1732319" y="1024491"/>
                  </a:lnTo>
                  <a:lnTo>
                    <a:pt x="1776939" y="1020810"/>
                  </a:lnTo>
                  <a:lnTo>
                    <a:pt x="1840252" y="1002651"/>
                  </a:lnTo>
                  <a:lnTo>
                    <a:pt x="1882969" y="980728"/>
                  </a:lnTo>
                  <a:lnTo>
                    <a:pt x="1919644" y="952292"/>
                  </a:lnTo>
                  <a:lnTo>
                    <a:pt x="1950240" y="917485"/>
                  </a:lnTo>
                  <a:lnTo>
                    <a:pt x="1974723" y="876451"/>
                  </a:lnTo>
                  <a:lnTo>
                    <a:pt x="1993057" y="829330"/>
                  </a:lnTo>
                  <a:lnTo>
                    <a:pt x="2003966" y="779678"/>
                  </a:lnTo>
                  <a:lnTo>
                    <a:pt x="2006027" y="731784"/>
                  </a:lnTo>
                  <a:lnTo>
                    <a:pt x="1999299" y="685840"/>
                  </a:lnTo>
                  <a:lnTo>
                    <a:pt x="1998566" y="683764"/>
                  </a:lnTo>
                  <a:lnTo>
                    <a:pt x="75603" y="683750"/>
                  </a:lnTo>
                  <a:lnTo>
                    <a:pt x="46767" y="683704"/>
                  </a:lnTo>
                  <a:close/>
                </a:path>
                <a:path w="2006600" h="1024890">
                  <a:moveTo>
                    <a:pt x="1639342" y="272711"/>
                  </a:moveTo>
                  <a:lnTo>
                    <a:pt x="1389143" y="272711"/>
                  </a:lnTo>
                  <a:lnTo>
                    <a:pt x="1416785" y="275168"/>
                  </a:lnTo>
                  <a:lnTo>
                    <a:pt x="1442282" y="282723"/>
                  </a:lnTo>
                  <a:lnTo>
                    <a:pt x="1465661" y="295365"/>
                  </a:lnTo>
                  <a:lnTo>
                    <a:pt x="1486949" y="313082"/>
                  </a:lnTo>
                  <a:lnTo>
                    <a:pt x="1678111" y="504202"/>
                  </a:lnTo>
                  <a:lnTo>
                    <a:pt x="1737685" y="563692"/>
                  </a:lnTo>
                  <a:lnTo>
                    <a:pt x="1751597" y="581244"/>
                  </a:lnTo>
                  <a:lnTo>
                    <a:pt x="1759300" y="600136"/>
                  </a:lnTo>
                  <a:lnTo>
                    <a:pt x="1760457" y="620297"/>
                  </a:lnTo>
                  <a:lnTo>
                    <a:pt x="1754736" y="641658"/>
                  </a:lnTo>
                  <a:lnTo>
                    <a:pt x="1743379" y="660620"/>
                  </a:lnTo>
                  <a:lnTo>
                    <a:pt x="1728077" y="673756"/>
                  </a:lnTo>
                  <a:lnTo>
                    <a:pt x="1709136" y="681369"/>
                  </a:lnTo>
                  <a:lnTo>
                    <a:pt x="1686859" y="683764"/>
                  </a:lnTo>
                  <a:lnTo>
                    <a:pt x="1998566" y="683764"/>
                  </a:lnTo>
                  <a:lnTo>
                    <a:pt x="1983845" y="642039"/>
                  </a:lnTo>
                  <a:lnTo>
                    <a:pt x="1959725" y="600572"/>
                  </a:lnTo>
                  <a:lnTo>
                    <a:pt x="1927003" y="561632"/>
                  </a:lnTo>
                  <a:lnTo>
                    <a:pt x="1870222" y="504082"/>
                  </a:lnTo>
                  <a:lnTo>
                    <a:pt x="1682855" y="316013"/>
                  </a:lnTo>
                  <a:lnTo>
                    <a:pt x="1639342" y="272711"/>
                  </a:lnTo>
                  <a:close/>
                </a:path>
                <a:path w="2006600" h="1024890">
                  <a:moveTo>
                    <a:pt x="1639268" y="272637"/>
                  </a:moveTo>
                  <a:lnTo>
                    <a:pt x="67871" y="272637"/>
                  </a:lnTo>
                  <a:lnTo>
                    <a:pt x="110665" y="272711"/>
                  </a:lnTo>
                  <a:lnTo>
                    <a:pt x="134094" y="272861"/>
                  </a:lnTo>
                  <a:lnTo>
                    <a:pt x="184459" y="292720"/>
                  </a:lnTo>
                  <a:lnTo>
                    <a:pt x="204207" y="342999"/>
                  </a:lnTo>
                  <a:lnTo>
                    <a:pt x="204394" y="396815"/>
                  </a:lnTo>
                  <a:lnTo>
                    <a:pt x="204447" y="524154"/>
                  </a:lnTo>
                  <a:lnTo>
                    <a:pt x="204331" y="581244"/>
                  </a:lnTo>
                  <a:lnTo>
                    <a:pt x="199029" y="641101"/>
                  </a:lnTo>
                  <a:lnTo>
                    <a:pt x="162156" y="678188"/>
                  </a:lnTo>
                  <a:lnTo>
                    <a:pt x="75603" y="683750"/>
                  </a:lnTo>
                  <a:lnTo>
                    <a:pt x="1681697" y="683750"/>
                  </a:lnTo>
                  <a:lnTo>
                    <a:pt x="1349412" y="683701"/>
                  </a:lnTo>
                  <a:lnTo>
                    <a:pt x="574942" y="683690"/>
                  </a:lnTo>
                  <a:lnTo>
                    <a:pt x="416092" y="683626"/>
                  </a:lnTo>
                  <a:lnTo>
                    <a:pt x="384044" y="678536"/>
                  </a:lnTo>
                  <a:lnTo>
                    <a:pt x="360295" y="663829"/>
                  </a:lnTo>
                  <a:lnTo>
                    <a:pt x="345524" y="640180"/>
                  </a:lnTo>
                  <a:lnTo>
                    <a:pt x="340412" y="608261"/>
                  </a:lnTo>
                  <a:lnTo>
                    <a:pt x="340495" y="347297"/>
                  </a:lnTo>
                  <a:lnTo>
                    <a:pt x="360394" y="292460"/>
                  </a:lnTo>
                  <a:lnTo>
                    <a:pt x="416431" y="272786"/>
                  </a:lnTo>
                  <a:lnTo>
                    <a:pt x="1639342" y="272711"/>
                  </a:lnTo>
                  <a:close/>
                </a:path>
                <a:path w="2006600" h="1024890">
                  <a:moveTo>
                    <a:pt x="1574735" y="683591"/>
                  </a:moveTo>
                  <a:lnTo>
                    <a:pt x="1349412" y="683701"/>
                  </a:lnTo>
                  <a:lnTo>
                    <a:pt x="1663918" y="683701"/>
                  </a:lnTo>
                  <a:lnTo>
                    <a:pt x="1574735" y="683591"/>
                  </a:lnTo>
                  <a:close/>
                </a:path>
                <a:path w="2006600" h="1024890">
                  <a:moveTo>
                    <a:pt x="680850" y="683663"/>
                  </a:moveTo>
                  <a:lnTo>
                    <a:pt x="574942" y="683690"/>
                  </a:lnTo>
                  <a:lnTo>
                    <a:pt x="1288522" y="683690"/>
                  </a:lnTo>
                  <a:lnTo>
                    <a:pt x="840987" y="683685"/>
                  </a:lnTo>
                  <a:lnTo>
                    <a:pt x="680850" y="683663"/>
                  </a:lnTo>
                  <a:close/>
                </a:path>
                <a:path w="2006600" h="1024890">
                  <a:moveTo>
                    <a:pt x="1381891" y="272722"/>
                  </a:moveTo>
                  <a:lnTo>
                    <a:pt x="629092" y="272722"/>
                  </a:lnTo>
                  <a:lnTo>
                    <a:pt x="948248" y="272798"/>
                  </a:lnTo>
                  <a:lnTo>
                    <a:pt x="980931" y="277800"/>
                  </a:lnTo>
                  <a:lnTo>
                    <a:pt x="1004981" y="292530"/>
                  </a:lnTo>
                  <a:lnTo>
                    <a:pt x="1019773" y="316493"/>
                  </a:lnTo>
                  <a:lnTo>
                    <a:pt x="1024844" y="349219"/>
                  </a:lnTo>
                  <a:lnTo>
                    <a:pt x="1024840" y="600136"/>
                  </a:lnTo>
                  <a:lnTo>
                    <a:pt x="1019743" y="639922"/>
                  </a:lnTo>
                  <a:lnTo>
                    <a:pt x="980666" y="678606"/>
                  </a:lnTo>
                  <a:lnTo>
                    <a:pt x="840987" y="683685"/>
                  </a:lnTo>
                  <a:lnTo>
                    <a:pt x="1284593" y="683685"/>
                  </a:lnTo>
                  <a:lnTo>
                    <a:pt x="1236213" y="683626"/>
                  </a:lnTo>
                  <a:lnTo>
                    <a:pt x="1180693" y="663704"/>
                  </a:lnTo>
                  <a:lnTo>
                    <a:pt x="1161005" y="608261"/>
                  </a:lnTo>
                  <a:lnTo>
                    <a:pt x="1160880" y="561632"/>
                  </a:lnTo>
                  <a:lnTo>
                    <a:pt x="1160948" y="347297"/>
                  </a:lnTo>
                  <a:lnTo>
                    <a:pt x="1180749" y="292656"/>
                  </a:lnTo>
                  <a:lnTo>
                    <a:pt x="1235371" y="272798"/>
                  </a:lnTo>
                  <a:lnTo>
                    <a:pt x="1381891" y="272722"/>
                  </a:lnTo>
                  <a:close/>
                </a:path>
                <a:path w="2006600" h="1024890">
                  <a:moveTo>
                    <a:pt x="1380038" y="272725"/>
                  </a:moveTo>
                  <a:lnTo>
                    <a:pt x="1273813" y="272725"/>
                  </a:lnTo>
                  <a:lnTo>
                    <a:pt x="1350701" y="272770"/>
                  </a:lnTo>
                  <a:lnTo>
                    <a:pt x="1380038" y="272725"/>
                  </a:lnTo>
                  <a:close/>
                </a:path>
                <a:path w="2006600" h="1024890">
                  <a:moveTo>
                    <a:pt x="936717" y="0"/>
                  </a:moveTo>
                  <a:lnTo>
                    <a:pt x="603" y="11"/>
                  </a:lnTo>
                  <a:lnTo>
                    <a:pt x="603" y="272761"/>
                  </a:lnTo>
                  <a:lnTo>
                    <a:pt x="1639268" y="272637"/>
                  </a:lnTo>
                  <a:lnTo>
                    <a:pt x="1517721" y="152337"/>
                  </a:lnTo>
                  <a:lnTo>
                    <a:pt x="1477522" y="116259"/>
                  </a:lnTo>
                  <a:lnTo>
                    <a:pt x="1435222" y="85151"/>
                  </a:lnTo>
                  <a:lnTo>
                    <a:pt x="1390866" y="58965"/>
                  </a:lnTo>
                  <a:lnTo>
                    <a:pt x="1344499" y="37648"/>
                  </a:lnTo>
                  <a:lnTo>
                    <a:pt x="1296167" y="21151"/>
                  </a:lnTo>
                  <a:lnTo>
                    <a:pt x="1245916" y="9424"/>
                  </a:lnTo>
                  <a:lnTo>
                    <a:pt x="1193792" y="2415"/>
                  </a:lnTo>
                  <a:lnTo>
                    <a:pt x="1139839" y="74"/>
                  </a:lnTo>
                  <a:lnTo>
                    <a:pt x="936717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7043725" y="8854700"/>
              <a:ext cx="1485265" cy="417830"/>
            </a:xfrm>
            <a:custGeom>
              <a:avLst/>
              <a:gdLst/>
              <a:ahLst/>
              <a:cxnLst/>
              <a:rect l="l" t="t" r="r" b="b"/>
              <a:pathLst>
                <a:path w="1485265" h="417829">
                  <a:moveTo>
                    <a:pt x="684441" y="76441"/>
                  </a:moveTo>
                  <a:lnTo>
                    <a:pt x="679373" y="43713"/>
                  </a:lnTo>
                  <a:lnTo>
                    <a:pt x="664578" y="19748"/>
                  </a:lnTo>
                  <a:lnTo>
                    <a:pt x="640524" y="5016"/>
                  </a:lnTo>
                  <a:lnTo>
                    <a:pt x="607682" y="0"/>
                  </a:lnTo>
                  <a:lnTo>
                    <a:pt x="76022" y="12"/>
                  </a:lnTo>
                  <a:lnTo>
                    <a:pt x="19989" y="19685"/>
                  </a:lnTo>
                  <a:lnTo>
                    <a:pt x="12" y="75031"/>
                  </a:lnTo>
                  <a:lnTo>
                    <a:pt x="0" y="335483"/>
                  </a:lnTo>
                  <a:lnTo>
                    <a:pt x="5118" y="367398"/>
                  </a:lnTo>
                  <a:lnTo>
                    <a:pt x="19888" y="391045"/>
                  </a:lnTo>
                  <a:lnTo>
                    <a:pt x="43637" y="405752"/>
                  </a:lnTo>
                  <a:lnTo>
                    <a:pt x="75679" y="410845"/>
                  </a:lnTo>
                  <a:lnTo>
                    <a:pt x="340448" y="410883"/>
                  </a:lnTo>
                  <a:lnTo>
                    <a:pt x="607339" y="410857"/>
                  </a:lnTo>
                  <a:lnTo>
                    <a:pt x="664425" y="391134"/>
                  </a:lnTo>
                  <a:lnTo>
                    <a:pt x="684428" y="334759"/>
                  </a:lnTo>
                  <a:lnTo>
                    <a:pt x="684441" y="76441"/>
                  </a:lnTo>
                  <a:close/>
                </a:path>
                <a:path w="1485265" h="417829">
                  <a:moveTo>
                    <a:pt x="1484642" y="82892"/>
                  </a:moveTo>
                  <a:lnTo>
                    <a:pt x="1479575" y="50177"/>
                  </a:lnTo>
                  <a:lnTo>
                    <a:pt x="1464792" y="26212"/>
                  </a:lnTo>
                  <a:lnTo>
                    <a:pt x="1440738" y="11480"/>
                  </a:lnTo>
                  <a:lnTo>
                    <a:pt x="1407883" y="6451"/>
                  </a:lnTo>
                  <a:lnTo>
                    <a:pt x="876236" y="6464"/>
                  </a:lnTo>
                  <a:lnTo>
                    <a:pt x="820191" y="26136"/>
                  </a:lnTo>
                  <a:lnTo>
                    <a:pt x="800227" y="81495"/>
                  </a:lnTo>
                  <a:lnTo>
                    <a:pt x="800214" y="341934"/>
                  </a:lnTo>
                  <a:lnTo>
                    <a:pt x="805319" y="373862"/>
                  </a:lnTo>
                  <a:lnTo>
                    <a:pt x="820089" y="397510"/>
                  </a:lnTo>
                  <a:lnTo>
                    <a:pt x="843838" y="412216"/>
                  </a:lnTo>
                  <a:lnTo>
                    <a:pt x="875893" y="417309"/>
                  </a:lnTo>
                  <a:lnTo>
                    <a:pt x="1140650" y="417347"/>
                  </a:lnTo>
                  <a:lnTo>
                    <a:pt x="1407541" y="417322"/>
                  </a:lnTo>
                  <a:lnTo>
                    <a:pt x="1464640" y="397598"/>
                  </a:lnTo>
                  <a:lnTo>
                    <a:pt x="1484630" y="341210"/>
                  </a:lnTo>
                  <a:lnTo>
                    <a:pt x="1484642" y="8289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7143788" y="8586755"/>
              <a:ext cx="478155" cy="1022985"/>
            </a:xfrm>
            <a:custGeom>
              <a:avLst/>
              <a:gdLst/>
              <a:ahLst/>
              <a:cxnLst/>
              <a:rect l="l" t="t" r="r" b="b"/>
              <a:pathLst>
                <a:path w="478154" h="1022984">
                  <a:moveTo>
                    <a:pt x="466839" y="683907"/>
                  </a:moveTo>
                  <a:lnTo>
                    <a:pt x="0" y="683907"/>
                  </a:lnTo>
                  <a:lnTo>
                    <a:pt x="0" y="1022985"/>
                  </a:lnTo>
                  <a:lnTo>
                    <a:pt x="466839" y="1022985"/>
                  </a:lnTo>
                  <a:lnTo>
                    <a:pt x="466839" y="683907"/>
                  </a:lnTo>
                  <a:close/>
                </a:path>
                <a:path w="478154" h="1022984">
                  <a:moveTo>
                    <a:pt x="477748" y="0"/>
                  </a:moveTo>
                  <a:lnTo>
                    <a:pt x="10896" y="0"/>
                  </a:lnTo>
                  <a:lnTo>
                    <a:pt x="10896" y="270510"/>
                  </a:lnTo>
                  <a:lnTo>
                    <a:pt x="477748" y="270510"/>
                  </a:lnTo>
                  <a:lnTo>
                    <a:pt x="477748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8664464" y="8861081"/>
              <a:ext cx="600075" cy="411480"/>
            </a:xfrm>
            <a:custGeom>
              <a:avLst/>
              <a:gdLst/>
              <a:ahLst/>
              <a:cxnLst/>
              <a:rect l="l" t="t" r="r" b="b"/>
              <a:pathLst>
                <a:path w="600075" h="411479">
                  <a:moveTo>
                    <a:pt x="228219" y="0"/>
                  </a:moveTo>
                  <a:lnTo>
                    <a:pt x="74435" y="87"/>
                  </a:lnTo>
                  <a:lnTo>
                    <a:pt x="19819" y="19945"/>
                  </a:lnTo>
                  <a:lnTo>
                    <a:pt x="25" y="74586"/>
                  </a:lnTo>
                  <a:lnTo>
                    <a:pt x="0" y="335110"/>
                  </a:lnTo>
                  <a:lnTo>
                    <a:pt x="5077" y="367211"/>
                  </a:lnTo>
                  <a:lnTo>
                    <a:pt x="19756" y="390993"/>
                  </a:lnTo>
                  <a:lnTo>
                    <a:pt x="43377" y="405785"/>
                  </a:lnTo>
                  <a:lnTo>
                    <a:pt x="75277" y="410915"/>
                  </a:lnTo>
                  <a:lnTo>
                    <a:pt x="301674" y="410952"/>
                  </a:lnTo>
                  <a:lnTo>
                    <a:pt x="525935" y="411053"/>
                  </a:lnTo>
                  <a:lnTo>
                    <a:pt x="567142" y="401051"/>
                  </a:lnTo>
                  <a:lnTo>
                    <a:pt x="593799" y="368960"/>
                  </a:lnTo>
                  <a:lnTo>
                    <a:pt x="599521" y="347591"/>
                  </a:lnTo>
                  <a:lnTo>
                    <a:pt x="598365" y="327426"/>
                  </a:lnTo>
                  <a:lnTo>
                    <a:pt x="576761" y="290981"/>
                  </a:lnTo>
                  <a:lnTo>
                    <a:pt x="326013" y="40371"/>
                  </a:lnTo>
                  <a:lnTo>
                    <a:pt x="281347" y="10012"/>
                  </a:lnTo>
                  <a:lnTo>
                    <a:pt x="255854" y="2457"/>
                  </a:lnTo>
                  <a:lnTo>
                    <a:pt x="22821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5238387" y="8586674"/>
              <a:ext cx="2006600" cy="1024890"/>
            </a:xfrm>
            <a:custGeom>
              <a:avLst/>
              <a:gdLst/>
              <a:ahLst/>
              <a:cxnLst/>
              <a:rect l="l" t="t" r="r" b="b"/>
              <a:pathLst>
                <a:path w="2006600" h="1024890">
                  <a:moveTo>
                    <a:pt x="1069309" y="0"/>
                  </a:moveTo>
                  <a:lnTo>
                    <a:pt x="866187" y="74"/>
                  </a:lnTo>
                  <a:lnTo>
                    <a:pt x="812234" y="2415"/>
                  </a:lnTo>
                  <a:lnTo>
                    <a:pt x="760110" y="9424"/>
                  </a:lnTo>
                  <a:lnTo>
                    <a:pt x="709859" y="21151"/>
                  </a:lnTo>
                  <a:lnTo>
                    <a:pt x="661527" y="37648"/>
                  </a:lnTo>
                  <a:lnTo>
                    <a:pt x="615160" y="58965"/>
                  </a:lnTo>
                  <a:lnTo>
                    <a:pt x="570804" y="85151"/>
                  </a:lnTo>
                  <a:lnTo>
                    <a:pt x="528504" y="116259"/>
                  </a:lnTo>
                  <a:lnTo>
                    <a:pt x="488305" y="152337"/>
                  </a:lnTo>
                  <a:lnTo>
                    <a:pt x="366524" y="272861"/>
                  </a:lnTo>
                  <a:lnTo>
                    <a:pt x="323133" y="316041"/>
                  </a:lnTo>
                  <a:lnTo>
                    <a:pt x="135680" y="504202"/>
                  </a:lnTo>
                  <a:lnTo>
                    <a:pt x="79024" y="561632"/>
                  </a:lnTo>
                  <a:lnTo>
                    <a:pt x="46301" y="600572"/>
                  </a:lnTo>
                  <a:lnTo>
                    <a:pt x="22181" y="642039"/>
                  </a:lnTo>
                  <a:lnTo>
                    <a:pt x="6727" y="685840"/>
                  </a:lnTo>
                  <a:lnTo>
                    <a:pt x="0" y="731784"/>
                  </a:lnTo>
                  <a:lnTo>
                    <a:pt x="2060" y="779678"/>
                  </a:lnTo>
                  <a:lnTo>
                    <a:pt x="12969" y="829330"/>
                  </a:lnTo>
                  <a:lnTo>
                    <a:pt x="31303" y="876451"/>
                  </a:lnTo>
                  <a:lnTo>
                    <a:pt x="55786" y="917485"/>
                  </a:lnTo>
                  <a:lnTo>
                    <a:pt x="86382" y="952292"/>
                  </a:lnTo>
                  <a:lnTo>
                    <a:pt x="123057" y="980728"/>
                  </a:lnTo>
                  <a:lnTo>
                    <a:pt x="165774" y="1002651"/>
                  </a:lnTo>
                  <a:lnTo>
                    <a:pt x="214500" y="1017919"/>
                  </a:lnTo>
                  <a:lnTo>
                    <a:pt x="258822" y="1024081"/>
                  </a:lnTo>
                  <a:lnTo>
                    <a:pt x="1986840" y="1024767"/>
                  </a:lnTo>
                  <a:lnTo>
                    <a:pt x="2006027" y="1024767"/>
                  </a:lnTo>
                  <a:lnTo>
                    <a:pt x="2006027" y="684995"/>
                  </a:lnTo>
                  <a:lnTo>
                    <a:pt x="2000209" y="684556"/>
                  </a:lnTo>
                  <a:lnTo>
                    <a:pt x="1994339" y="683764"/>
                  </a:lnTo>
                  <a:lnTo>
                    <a:pt x="319167" y="683764"/>
                  </a:lnTo>
                  <a:lnTo>
                    <a:pt x="296890" y="681369"/>
                  </a:lnTo>
                  <a:lnTo>
                    <a:pt x="277949" y="673756"/>
                  </a:lnTo>
                  <a:lnTo>
                    <a:pt x="262647" y="660620"/>
                  </a:lnTo>
                  <a:lnTo>
                    <a:pt x="251291" y="641658"/>
                  </a:lnTo>
                  <a:lnTo>
                    <a:pt x="245568" y="620297"/>
                  </a:lnTo>
                  <a:lnTo>
                    <a:pt x="246725" y="600136"/>
                  </a:lnTo>
                  <a:lnTo>
                    <a:pt x="254423" y="581244"/>
                  </a:lnTo>
                  <a:lnTo>
                    <a:pt x="268329" y="563692"/>
                  </a:lnTo>
                  <a:lnTo>
                    <a:pt x="328030" y="504082"/>
                  </a:lnTo>
                  <a:lnTo>
                    <a:pt x="519077" y="313082"/>
                  </a:lnTo>
                  <a:lnTo>
                    <a:pt x="540365" y="295365"/>
                  </a:lnTo>
                  <a:lnTo>
                    <a:pt x="563744" y="282723"/>
                  </a:lnTo>
                  <a:lnTo>
                    <a:pt x="589241" y="275168"/>
                  </a:lnTo>
                  <a:lnTo>
                    <a:pt x="616884" y="272711"/>
                  </a:lnTo>
                  <a:lnTo>
                    <a:pt x="1895452" y="272711"/>
                  </a:lnTo>
                  <a:lnTo>
                    <a:pt x="2005423" y="272637"/>
                  </a:lnTo>
                  <a:lnTo>
                    <a:pt x="2005423" y="11"/>
                  </a:lnTo>
                  <a:lnTo>
                    <a:pt x="1069309" y="0"/>
                  </a:lnTo>
                  <a:close/>
                </a:path>
                <a:path w="2006600" h="1024890">
                  <a:moveTo>
                    <a:pt x="431291" y="683591"/>
                  </a:moveTo>
                  <a:lnTo>
                    <a:pt x="319167" y="683764"/>
                  </a:lnTo>
                  <a:lnTo>
                    <a:pt x="1994339" y="683764"/>
                  </a:lnTo>
                  <a:lnTo>
                    <a:pt x="656614" y="683701"/>
                  </a:lnTo>
                  <a:lnTo>
                    <a:pt x="431291" y="683591"/>
                  </a:lnTo>
                  <a:close/>
                </a:path>
                <a:path w="2006600" h="1024890">
                  <a:moveTo>
                    <a:pt x="1959259" y="683704"/>
                  </a:moveTo>
                  <a:lnTo>
                    <a:pt x="1930423" y="683750"/>
                  </a:lnTo>
                  <a:lnTo>
                    <a:pt x="1994234" y="683750"/>
                  </a:lnTo>
                  <a:lnTo>
                    <a:pt x="1959259" y="683704"/>
                  </a:lnTo>
                  <a:close/>
                </a:path>
                <a:path w="2006600" h="1024890">
                  <a:moveTo>
                    <a:pt x="1359135" y="272725"/>
                  </a:moveTo>
                  <a:lnTo>
                    <a:pt x="732213" y="272725"/>
                  </a:lnTo>
                  <a:lnTo>
                    <a:pt x="770655" y="272798"/>
                  </a:lnTo>
                  <a:lnTo>
                    <a:pt x="801898" y="277966"/>
                  </a:lnTo>
                  <a:lnTo>
                    <a:pt x="839932" y="316013"/>
                  </a:lnTo>
                  <a:lnTo>
                    <a:pt x="845146" y="561632"/>
                  </a:lnTo>
                  <a:lnTo>
                    <a:pt x="845021" y="608261"/>
                  </a:lnTo>
                  <a:lnTo>
                    <a:pt x="825333" y="663704"/>
                  </a:lnTo>
                  <a:lnTo>
                    <a:pt x="769813" y="683626"/>
                  </a:lnTo>
                  <a:lnTo>
                    <a:pt x="656614" y="683701"/>
                  </a:lnTo>
                  <a:lnTo>
                    <a:pt x="1894036" y="683701"/>
                  </a:lnTo>
                  <a:lnTo>
                    <a:pt x="1165039" y="683685"/>
                  </a:lnTo>
                  <a:lnTo>
                    <a:pt x="1058199" y="683626"/>
                  </a:lnTo>
                  <a:lnTo>
                    <a:pt x="1001197" y="663914"/>
                  </a:lnTo>
                  <a:lnTo>
                    <a:pt x="981309" y="608261"/>
                  </a:lnTo>
                  <a:lnTo>
                    <a:pt x="981182" y="349219"/>
                  </a:lnTo>
                  <a:lnTo>
                    <a:pt x="986248" y="316493"/>
                  </a:lnTo>
                  <a:lnTo>
                    <a:pt x="1001040" y="292530"/>
                  </a:lnTo>
                  <a:lnTo>
                    <a:pt x="1025093" y="277800"/>
                  </a:lnTo>
                  <a:lnTo>
                    <a:pt x="1057942" y="272773"/>
                  </a:lnTo>
                  <a:lnTo>
                    <a:pt x="1359135" y="272725"/>
                  </a:lnTo>
                  <a:close/>
                </a:path>
                <a:path w="2006600" h="1024890">
                  <a:moveTo>
                    <a:pt x="1893696" y="272722"/>
                  </a:moveTo>
                  <a:lnTo>
                    <a:pt x="1376934" y="272722"/>
                  </a:lnTo>
                  <a:lnTo>
                    <a:pt x="1589676" y="272798"/>
                  </a:lnTo>
                  <a:lnTo>
                    <a:pt x="1621779" y="277826"/>
                  </a:lnTo>
                  <a:lnTo>
                    <a:pt x="1645631" y="292460"/>
                  </a:lnTo>
                  <a:lnTo>
                    <a:pt x="1660466" y="316013"/>
                  </a:lnTo>
                  <a:lnTo>
                    <a:pt x="1665518" y="347297"/>
                  </a:lnTo>
                  <a:lnTo>
                    <a:pt x="1665614" y="608261"/>
                  </a:lnTo>
                  <a:lnTo>
                    <a:pt x="1660502" y="640180"/>
                  </a:lnTo>
                  <a:lnTo>
                    <a:pt x="1645731" y="663829"/>
                  </a:lnTo>
                  <a:lnTo>
                    <a:pt x="1621982" y="678536"/>
                  </a:lnTo>
                  <a:lnTo>
                    <a:pt x="1589935" y="683626"/>
                  </a:lnTo>
                  <a:lnTo>
                    <a:pt x="1431084" y="683690"/>
                  </a:lnTo>
                  <a:lnTo>
                    <a:pt x="1892145" y="683690"/>
                  </a:lnTo>
                  <a:lnTo>
                    <a:pt x="1843871" y="678188"/>
                  </a:lnTo>
                  <a:lnTo>
                    <a:pt x="1806997" y="641101"/>
                  </a:lnTo>
                  <a:lnTo>
                    <a:pt x="1801692" y="581244"/>
                  </a:lnTo>
                  <a:lnTo>
                    <a:pt x="1801574" y="524152"/>
                  </a:lnTo>
                  <a:lnTo>
                    <a:pt x="1801631" y="396815"/>
                  </a:lnTo>
                  <a:lnTo>
                    <a:pt x="1801819" y="342999"/>
                  </a:lnTo>
                  <a:lnTo>
                    <a:pt x="1821567" y="292720"/>
                  </a:lnTo>
                  <a:lnTo>
                    <a:pt x="1871932" y="272861"/>
                  </a:lnTo>
                  <a:lnTo>
                    <a:pt x="1893696" y="272722"/>
                  </a:lnTo>
                  <a:close/>
                </a:path>
                <a:path w="2006600" h="1024890">
                  <a:moveTo>
                    <a:pt x="1325176" y="683663"/>
                  </a:moveTo>
                  <a:lnTo>
                    <a:pt x="1165039" y="683685"/>
                  </a:lnTo>
                  <a:lnTo>
                    <a:pt x="1411828" y="683685"/>
                  </a:lnTo>
                  <a:lnTo>
                    <a:pt x="1325176" y="683663"/>
                  </a:lnTo>
                  <a:close/>
                </a:path>
                <a:path w="2006600" h="1024890">
                  <a:moveTo>
                    <a:pt x="1895452" y="272711"/>
                  </a:moveTo>
                  <a:lnTo>
                    <a:pt x="616884" y="272711"/>
                  </a:lnTo>
                  <a:lnTo>
                    <a:pt x="655325" y="272770"/>
                  </a:lnTo>
                  <a:lnTo>
                    <a:pt x="1895452" y="272711"/>
                  </a:lnTo>
                  <a:close/>
                </a:path>
                <a:path w="2006600" h="1024890">
                  <a:moveTo>
                    <a:pt x="2005423" y="272637"/>
                  </a:moveTo>
                  <a:lnTo>
                    <a:pt x="1938155" y="272637"/>
                  </a:lnTo>
                  <a:lnTo>
                    <a:pt x="2005423" y="272761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5483949" y="8859386"/>
              <a:ext cx="1420495" cy="411480"/>
            </a:xfrm>
            <a:custGeom>
              <a:avLst/>
              <a:gdLst/>
              <a:ahLst/>
              <a:cxnLst/>
              <a:rect l="l" t="t" r="r" b="b"/>
              <a:pathLst>
                <a:path w="1420495" h="411479">
                  <a:moveTo>
                    <a:pt x="599516" y="335114"/>
                  </a:moveTo>
                  <a:lnTo>
                    <a:pt x="599503" y="74587"/>
                  </a:lnTo>
                  <a:lnTo>
                    <a:pt x="579704" y="19951"/>
                  </a:lnTo>
                  <a:lnTo>
                    <a:pt x="525094" y="88"/>
                  </a:lnTo>
                  <a:lnTo>
                    <a:pt x="371309" y="0"/>
                  </a:lnTo>
                  <a:lnTo>
                    <a:pt x="343674" y="2463"/>
                  </a:lnTo>
                  <a:lnTo>
                    <a:pt x="294805" y="22656"/>
                  </a:lnTo>
                  <a:lnTo>
                    <a:pt x="22771" y="290982"/>
                  </a:lnTo>
                  <a:lnTo>
                    <a:pt x="1168" y="327431"/>
                  </a:lnTo>
                  <a:lnTo>
                    <a:pt x="0" y="347599"/>
                  </a:lnTo>
                  <a:lnTo>
                    <a:pt x="5727" y="368960"/>
                  </a:lnTo>
                  <a:lnTo>
                    <a:pt x="17081" y="387921"/>
                  </a:lnTo>
                  <a:lnTo>
                    <a:pt x="32385" y="401053"/>
                  </a:lnTo>
                  <a:lnTo>
                    <a:pt x="51320" y="408660"/>
                  </a:lnTo>
                  <a:lnTo>
                    <a:pt x="73596" y="411060"/>
                  </a:lnTo>
                  <a:lnTo>
                    <a:pt x="297853" y="410959"/>
                  </a:lnTo>
                  <a:lnTo>
                    <a:pt x="524256" y="410921"/>
                  </a:lnTo>
                  <a:lnTo>
                    <a:pt x="556145" y="405790"/>
                  </a:lnTo>
                  <a:lnTo>
                    <a:pt x="579767" y="390994"/>
                  </a:lnTo>
                  <a:lnTo>
                    <a:pt x="594448" y="367207"/>
                  </a:lnTo>
                  <a:lnTo>
                    <a:pt x="599516" y="335114"/>
                  </a:lnTo>
                  <a:close/>
                </a:path>
                <a:path w="1420495" h="411479">
                  <a:moveTo>
                    <a:pt x="1420050" y="335559"/>
                  </a:moveTo>
                  <a:lnTo>
                    <a:pt x="1420037" y="75107"/>
                  </a:lnTo>
                  <a:lnTo>
                    <a:pt x="1400060" y="19748"/>
                  </a:lnTo>
                  <a:lnTo>
                    <a:pt x="1344028" y="76"/>
                  </a:lnTo>
                  <a:lnTo>
                    <a:pt x="812380" y="63"/>
                  </a:lnTo>
                  <a:lnTo>
                    <a:pt x="779526" y="5092"/>
                  </a:lnTo>
                  <a:lnTo>
                    <a:pt x="755472" y="19824"/>
                  </a:lnTo>
                  <a:lnTo>
                    <a:pt x="740676" y="43789"/>
                  </a:lnTo>
                  <a:lnTo>
                    <a:pt x="735622" y="76517"/>
                  </a:lnTo>
                  <a:lnTo>
                    <a:pt x="735634" y="334822"/>
                  </a:lnTo>
                  <a:lnTo>
                    <a:pt x="755624" y="391210"/>
                  </a:lnTo>
                  <a:lnTo>
                    <a:pt x="812711" y="410933"/>
                  </a:lnTo>
                  <a:lnTo>
                    <a:pt x="1079614" y="410959"/>
                  </a:lnTo>
                  <a:lnTo>
                    <a:pt x="1344371" y="410921"/>
                  </a:lnTo>
                  <a:lnTo>
                    <a:pt x="1376413" y="405828"/>
                  </a:lnTo>
                  <a:lnTo>
                    <a:pt x="1400162" y="391121"/>
                  </a:lnTo>
                  <a:lnTo>
                    <a:pt x="1414932" y="367474"/>
                  </a:lnTo>
                  <a:lnTo>
                    <a:pt x="1420050" y="3355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6493586" y="7740871"/>
              <a:ext cx="821690" cy="906144"/>
            </a:xfrm>
            <a:custGeom>
              <a:avLst/>
              <a:gdLst/>
              <a:ahLst/>
              <a:cxnLst/>
              <a:rect l="l" t="t" r="r" b="b"/>
              <a:pathLst>
                <a:path w="821690" h="906145">
                  <a:moveTo>
                    <a:pt x="821588" y="28028"/>
                  </a:moveTo>
                  <a:lnTo>
                    <a:pt x="816902" y="17132"/>
                  </a:lnTo>
                  <a:lnTo>
                    <a:pt x="804532" y="7721"/>
                  </a:lnTo>
                  <a:lnTo>
                    <a:pt x="786511" y="1701"/>
                  </a:lnTo>
                  <a:lnTo>
                    <a:pt x="766381" y="0"/>
                  </a:lnTo>
                  <a:lnTo>
                    <a:pt x="746556" y="2578"/>
                  </a:lnTo>
                  <a:lnTo>
                    <a:pt x="729449" y="9372"/>
                  </a:lnTo>
                  <a:lnTo>
                    <a:pt x="33705" y="423633"/>
                  </a:lnTo>
                  <a:lnTo>
                    <a:pt x="17043" y="429209"/>
                  </a:lnTo>
                  <a:lnTo>
                    <a:pt x="4673" y="438607"/>
                  </a:lnTo>
                  <a:lnTo>
                    <a:pt x="0" y="449516"/>
                  </a:lnTo>
                  <a:lnTo>
                    <a:pt x="939" y="452920"/>
                  </a:lnTo>
                  <a:lnTo>
                    <a:pt x="0" y="456323"/>
                  </a:lnTo>
                  <a:lnTo>
                    <a:pt x="4673" y="467220"/>
                  </a:lnTo>
                  <a:lnTo>
                    <a:pt x="17043" y="476631"/>
                  </a:lnTo>
                  <a:lnTo>
                    <a:pt x="33667" y="482180"/>
                  </a:lnTo>
                  <a:lnTo>
                    <a:pt x="729449" y="896454"/>
                  </a:lnTo>
                  <a:lnTo>
                    <a:pt x="746556" y="903262"/>
                  </a:lnTo>
                  <a:lnTo>
                    <a:pt x="766381" y="905827"/>
                  </a:lnTo>
                  <a:lnTo>
                    <a:pt x="786511" y="904138"/>
                  </a:lnTo>
                  <a:lnTo>
                    <a:pt x="804532" y="898105"/>
                  </a:lnTo>
                  <a:lnTo>
                    <a:pt x="816902" y="888707"/>
                  </a:lnTo>
                  <a:lnTo>
                    <a:pt x="821588" y="877811"/>
                  </a:lnTo>
                  <a:lnTo>
                    <a:pt x="818489" y="866736"/>
                  </a:lnTo>
                  <a:lnTo>
                    <a:pt x="807529" y="856818"/>
                  </a:lnTo>
                  <a:lnTo>
                    <a:pt x="129184" y="452920"/>
                  </a:lnTo>
                  <a:lnTo>
                    <a:pt x="807529" y="49022"/>
                  </a:lnTo>
                  <a:lnTo>
                    <a:pt x="818489" y="39103"/>
                  </a:lnTo>
                  <a:lnTo>
                    <a:pt x="821588" y="28028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7" name="object 67"/>
          <p:cNvSpPr/>
          <p:nvPr/>
        </p:nvSpPr>
        <p:spPr>
          <a:xfrm>
            <a:off x="8256406" y="9683353"/>
            <a:ext cx="814705" cy="200025"/>
          </a:xfrm>
          <a:custGeom>
            <a:avLst/>
            <a:gdLst/>
            <a:ahLst/>
            <a:cxnLst/>
            <a:rect l="l" t="t" r="r" b="b"/>
            <a:pathLst>
              <a:path w="814704" h="200025">
                <a:moveTo>
                  <a:pt x="814592" y="0"/>
                </a:moveTo>
                <a:lnTo>
                  <a:pt x="0" y="0"/>
                </a:lnTo>
                <a:lnTo>
                  <a:pt x="2896" y="44859"/>
                </a:lnTo>
                <a:lnTo>
                  <a:pt x="19041" y="88086"/>
                </a:lnTo>
                <a:lnTo>
                  <a:pt x="46344" y="127357"/>
                </a:lnTo>
                <a:lnTo>
                  <a:pt x="82719" y="160349"/>
                </a:lnTo>
                <a:lnTo>
                  <a:pt x="126076" y="184738"/>
                </a:lnTo>
                <a:lnTo>
                  <a:pt x="174327" y="198201"/>
                </a:lnTo>
                <a:lnTo>
                  <a:pt x="220885" y="199597"/>
                </a:lnTo>
                <a:lnTo>
                  <a:pt x="264889" y="190634"/>
                </a:lnTo>
                <a:lnTo>
                  <a:pt x="305179" y="172156"/>
                </a:lnTo>
                <a:lnTo>
                  <a:pt x="340594" y="145002"/>
                </a:lnTo>
                <a:lnTo>
                  <a:pt x="369973" y="110014"/>
                </a:lnTo>
                <a:lnTo>
                  <a:pt x="392154" y="68034"/>
                </a:lnTo>
                <a:lnTo>
                  <a:pt x="405977" y="19903"/>
                </a:lnTo>
                <a:lnTo>
                  <a:pt x="431310" y="80403"/>
                </a:lnTo>
                <a:lnTo>
                  <a:pt x="451396" y="119060"/>
                </a:lnTo>
                <a:lnTo>
                  <a:pt x="497136" y="164200"/>
                </a:lnTo>
                <a:lnTo>
                  <a:pt x="535997" y="185141"/>
                </a:lnTo>
                <a:lnTo>
                  <a:pt x="576555" y="197004"/>
                </a:lnTo>
                <a:lnTo>
                  <a:pt x="618680" y="199853"/>
                </a:lnTo>
                <a:lnTo>
                  <a:pt x="662241" y="193753"/>
                </a:lnTo>
                <a:lnTo>
                  <a:pt x="705219" y="177536"/>
                </a:lnTo>
                <a:lnTo>
                  <a:pt x="743573" y="151777"/>
                </a:lnTo>
                <a:lnTo>
                  <a:pt x="775495" y="118810"/>
                </a:lnTo>
                <a:lnTo>
                  <a:pt x="799177" y="80969"/>
                </a:lnTo>
                <a:lnTo>
                  <a:pt x="812812" y="40587"/>
                </a:lnTo>
                <a:lnTo>
                  <a:pt x="814592" y="0"/>
                </a:lnTo>
                <a:close/>
              </a:path>
            </a:pathLst>
          </a:custGeom>
          <a:solidFill>
            <a:srgbClr val="0056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952577" y="9681711"/>
            <a:ext cx="821690" cy="205104"/>
          </a:xfrm>
          <a:custGeom>
            <a:avLst/>
            <a:gdLst/>
            <a:ahLst/>
            <a:cxnLst/>
            <a:rect l="l" t="t" r="r" b="b"/>
            <a:pathLst>
              <a:path w="821690" h="205104">
                <a:moveTo>
                  <a:pt x="406565" y="0"/>
                </a:moveTo>
                <a:lnTo>
                  <a:pt x="0" y="0"/>
                </a:lnTo>
                <a:lnTo>
                  <a:pt x="3022" y="44208"/>
                </a:lnTo>
                <a:lnTo>
                  <a:pt x="17348" y="86004"/>
                </a:lnTo>
                <a:lnTo>
                  <a:pt x="41351" y="123786"/>
                </a:lnTo>
                <a:lnTo>
                  <a:pt x="73431" y="155981"/>
                </a:lnTo>
                <a:lnTo>
                  <a:pt x="111975" y="181013"/>
                </a:lnTo>
                <a:lnTo>
                  <a:pt x="155371" y="197269"/>
                </a:lnTo>
                <a:lnTo>
                  <a:pt x="202018" y="203187"/>
                </a:lnTo>
                <a:lnTo>
                  <a:pt x="249110" y="197688"/>
                </a:lnTo>
                <a:lnTo>
                  <a:pt x="292874" y="181800"/>
                </a:lnTo>
                <a:lnTo>
                  <a:pt x="331724" y="157060"/>
                </a:lnTo>
                <a:lnTo>
                  <a:pt x="364083" y="124980"/>
                </a:lnTo>
                <a:lnTo>
                  <a:pt x="388391" y="87083"/>
                </a:lnTo>
                <a:lnTo>
                  <a:pt x="403085" y="44919"/>
                </a:lnTo>
                <a:lnTo>
                  <a:pt x="406565" y="0"/>
                </a:lnTo>
                <a:close/>
              </a:path>
              <a:path w="821690" h="205104">
                <a:moveTo>
                  <a:pt x="821423" y="1689"/>
                </a:moveTo>
                <a:lnTo>
                  <a:pt x="414845" y="1689"/>
                </a:lnTo>
                <a:lnTo>
                  <a:pt x="418338" y="46609"/>
                </a:lnTo>
                <a:lnTo>
                  <a:pt x="433031" y="88785"/>
                </a:lnTo>
                <a:lnTo>
                  <a:pt x="457339" y="126669"/>
                </a:lnTo>
                <a:lnTo>
                  <a:pt x="489699" y="158762"/>
                </a:lnTo>
                <a:lnTo>
                  <a:pt x="528548" y="183502"/>
                </a:lnTo>
                <a:lnTo>
                  <a:pt x="572300" y="199390"/>
                </a:lnTo>
                <a:lnTo>
                  <a:pt x="619391" y="204889"/>
                </a:lnTo>
                <a:lnTo>
                  <a:pt x="666038" y="198970"/>
                </a:lnTo>
                <a:lnTo>
                  <a:pt x="709447" y="182702"/>
                </a:lnTo>
                <a:lnTo>
                  <a:pt x="747991" y="157683"/>
                </a:lnTo>
                <a:lnTo>
                  <a:pt x="780072" y="125488"/>
                </a:lnTo>
                <a:lnTo>
                  <a:pt x="804075" y="87693"/>
                </a:lnTo>
                <a:lnTo>
                  <a:pt x="818388" y="45897"/>
                </a:lnTo>
                <a:lnTo>
                  <a:pt x="821423" y="1689"/>
                </a:lnTo>
                <a:close/>
              </a:path>
            </a:pathLst>
          </a:custGeom>
          <a:solidFill>
            <a:srgbClr val="0056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676948" y="9681655"/>
            <a:ext cx="814705" cy="200025"/>
          </a:xfrm>
          <a:custGeom>
            <a:avLst/>
            <a:gdLst/>
            <a:ahLst/>
            <a:cxnLst/>
            <a:rect l="l" t="t" r="r" b="b"/>
            <a:pathLst>
              <a:path w="814704" h="200025">
                <a:moveTo>
                  <a:pt x="814592" y="0"/>
                </a:moveTo>
                <a:lnTo>
                  <a:pt x="0" y="0"/>
                </a:lnTo>
                <a:lnTo>
                  <a:pt x="1780" y="40587"/>
                </a:lnTo>
                <a:lnTo>
                  <a:pt x="15415" y="80969"/>
                </a:lnTo>
                <a:lnTo>
                  <a:pt x="39097" y="118810"/>
                </a:lnTo>
                <a:lnTo>
                  <a:pt x="71019" y="151777"/>
                </a:lnTo>
                <a:lnTo>
                  <a:pt x="109373" y="177536"/>
                </a:lnTo>
                <a:lnTo>
                  <a:pt x="152351" y="193753"/>
                </a:lnTo>
                <a:lnTo>
                  <a:pt x="195912" y="199853"/>
                </a:lnTo>
                <a:lnTo>
                  <a:pt x="238037" y="197004"/>
                </a:lnTo>
                <a:lnTo>
                  <a:pt x="278595" y="185141"/>
                </a:lnTo>
                <a:lnTo>
                  <a:pt x="317456" y="164200"/>
                </a:lnTo>
                <a:lnTo>
                  <a:pt x="363196" y="119060"/>
                </a:lnTo>
                <a:lnTo>
                  <a:pt x="383282" y="80403"/>
                </a:lnTo>
                <a:lnTo>
                  <a:pt x="408615" y="19903"/>
                </a:lnTo>
                <a:lnTo>
                  <a:pt x="422438" y="68034"/>
                </a:lnTo>
                <a:lnTo>
                  <a:pt x="444619" y="110014"/>
                </a:lnTo>
                <a:lnTo>
                  <a:pt x="473998" y="145002"/>
                </a:lnTo>
                <a:lnTo>
                  <a:pt x="509413" y="172156"/>
                </a:lnTo>
                <a:lnTo>
                  <a:pt x="549703" y="190634"/>
                </a:lnTo>
                <a:lnTo>
                  <a:pt x="593707" y="199597"/>
                </a:lnTo>
                <a:lnTo>
                  <a:pt x="640265" y="198201"/>
                </a:lnTo>
                <a:lnTo>
                  <a:pt x="688516" y="184738"/>
                </a:lnTo>
                <a:lnTo>
                  <a:pt x="731873" y="160349"/>
                </a:lnTo>
                <a:lnTo>
                  <a:pt x="768248" y="127357"/>
                </a:lnTo>
                <a:lnTo>
                  <a:pt x="795551" y="88086"/>
                </a:lnTo>
                <a:lnTo>
                  <a:pt x="811696" y="44859"/>
                </a:lnTo>
                <a:lnTo>
                  <a:pt x="814592" y="0"/>
                </a:lnTo>
                <a:close/>
              </a:path>
            </a:pathLst>
          </a:custGeom>
          <a:solidFill>
            <a:srgbClr val="00569B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11999" y="1185829"/>
            <a:ext cx="15070455" cy="103105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6600" spc="20" dirty="0">
                <a:latin typeface="Myriad Pro"/>
                <a:cs typeface="Myriad Pro"/>
              </a:rPr>
              <a:t>Model</a:t>
            </a:r>
            <a:r>
              <a:rPr sz="6600" spc="-5" dirty="0">
                <a:latin typeface="Myriad Pro"/>
                <a:cs typeface="Myriad Pro"/>
              </a:rPr>
              <a:t> </a:t>
            </a:r>
            <a:r>
              <a:rPr sz="6600" spc="-10" dirty="0">
                <a:latin typeface="Myriad Pro"/>
                <a:cs typeface="Myriad Pro"/>
              </a:rPr>
              <a:t>voor</a:t>
            </a:r>
            <a:r>
              <a:rPr sz="6600" spc="-5" dirty="0">
                <a:latin typeface="Myriad Pro"/>
                <a:cs typeface="Myriad Pro"/>
              </a:rPr>
              <a:t> </a:t>
            </a:r>
            <a:r>
              <a:rPr sz="6600" spc="-10" dirty="0">
                <a:latin typeface="Myriad Pro"/>
                <a:cs typeface="Myriad Pro"/>
              </a:rPr>
              <a:t>rechten,</a:t>
            </a:r>
            <a:r>
              <a:rPr sz="6600" spc="-5" dirty="0">
                <a:latin typeface="Myriad Pro"/>
                <a:cs typeface="Myriad Pro"/>
              </a:rPr>
              <a:t> </a:t>
            </a:r>
            <a:r>
              <a:rPr sz="6600" dirty="0">
                <a:latin typeface="Myriad Pro"/>
                <a:cs typeface="Myriad Pro"/>
              </a:rPr>
              <a:t>kosten </a:t>
            </a:r>
            <a:r>
              <a:rPr sz="6600" spc="10" dirty="0">
                <a:latin typeface="Myriad Pro"/>
                <a:cs typeface="Myriad Pro"/>
              </a:rPr>
              <a:t>en</a:t>
            </a:r>
            <a:r>
              <a:rPr sz="6600" spc="-5" dirty="0">
                <a:latin typeface="Myriad Pro"/>
                <a:cs typeface="Myriad Pro"/>
              </a:rPr>
              <a:t> </a:t>
            </a:r>
            <a:r>
              <a:rPr sz="6600" spc="10" dirty="0">
                <a:latin typeface="Myriad Pro"/>
                <a:cs typeface="Myriad Pro"/>
              </a:rPr>
              <a:t>beloning</a:t>
            </a:r>
            <a:endParaRPr sz="6600" dirty="0">
              <a:latin typeface="Myriad Pro"/>
              <a:cs typeface="Myriad Pr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12000" y="3224720"/>
            <a:ext cx="15737205" cy="6242093"/>
          </a:xfrm>
          <a:prstGeom prst="rect">
            <a:avLst/>
          </a:prstGeom>
        </p:spPr>
        <p:txBody>
          <a:bodyPr vert="horz" wrap="square" lIns="0" tIns="225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75"/>
              </a:spcBef>
            </a:pPr>
            <a:r>
              <a:rPr sz="3550" dirty="0">
                <a:solidFill>
                  <a:srgbClr val="00569B"/>
                </a:solidFill>
                <a:latin typeface="Myriad Pro"/>
                <a:cs typeface="Myriad Pro"/>
              </a:rPr>
              <a:t>Gebaseerd</a:t>
            </a:r>
            <a:r>
              <a:rPr sz="3550" spc="-3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spc="5" dirty="0">
                <a:solidFill>
                  <a:srgbClr val="00569B"/>
                </a:solidFill>
                <a:latin typeface="Myriad Pro"/>
                <a:cs typeface="Myriad Pro"/>
              </a:rPr>
              <a:t>op:</a:t>
            </a:r>
            <a:endParaRPr sz="3550" dirty="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1675"/>
              </a:spcBef>
              <a:tabLst>
                <a:tab pos="582295" algn="l"/>
              </a:tabLst>
            </a:pPr>
            <a:r>
              <a:rPr sz="3550" dirty="0">
                <a:solidFill>
                  <a:srgbClr val="00569B"/>
                </a:solidFill>
                <a:latin typeface="Myriad Pro"/>
                <a:cs typeface="Myriad Pro"/>
              </a:rPr>
              <a:t>›	woon/werkafstand</a:t>
            </a:r>
            <a:endParaRPr sz="3550" dirty="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1680"/>
              </a:spcBef>
              <a:tabLst>
                <a:tab pos="582295" algn="l"/>
              </a:tabLst>
            </a:pPr>
            <a:r>
              <a:rPr sz="3550" dirty="0">
                <a:solidFill>
                  <a:srgbClr val="00569B"/>
                </a:solidFill>
                <a:latin typeface="Myriad Pro"/>
                <a:cs typeface="Myriad Pro"/>
              </a:rPr>
              <a:t>›	</a:t>
            </a:r>
            <a:r>
              <a:rPr sz="3550" dirty="0" err="1" smtClean="0">
                <a:solidFill>
                  <a:srgbClr val="00569B"/>
                </a:solidFill>
                <a:latin typeface="Myriad Pro"/>
                <a:cs typeface="Myriad Pro"/>
              </a:rPr>
              <a:t>parkeren</a:t>
            </a:r>
            <a:r>
              <a:rPr sz="3550" dirty="0" smtClean="0">
                <a:solidFill>
                  <a:srgbClr val="00569B"/>
                </a:solidFill>
                <a:latin typeface="Myriad Pro"/>
                <a:cs typeface="Myriad Pro"/>
              </a:rPr>
              <a:t>:</a:t>
            </a:r>
            <a:r>
              <a:rPr lang="nl-NL" sz="3550" spc="-1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lang="nl-NL" sz="3550" spc="-15" dirty="0" smtClean="0">
                <a:solidFill>
                  <a:srgbClr val="00569B"/>
                </a:solidFill>
                <a:latin typeface="Myriad Pro"/>
                <a:cs typeface="Myriad Pro"/>
              </a:rPr>
              <a:t>start</a:t>
            </a:r>
            <a:r>
              <a:rPr sz="3550" spc="5" dirty="0" err="1" smtClean="0">
                <a:solidFill>
                  <a:srgbClr val="00569B"/>
                </a:solidFill>
                <a:latin typeface="Myriad Pro"/>
                <a:cs typeface="Myriad Pro"/>
              </a:rPr>
              <a:t>tarief</a:t>
            </a:r>
            <a:r>
              <a:rPr sz="3550" spc="-15" dirty="0" smtClean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spc="5" dirty="0">
                <a:solidFill>
                  <a:srgbClr val="00569B"/>
                </a:solidFill>
                <a:latin typeface="Myriad Pro"/>
                <a:cs typeface="Myriad Pro"/>
              </a:rPr>
              <a:t>en</a:t>
            </a:r>
            <a:r>
              <a:rPr sz="3550" spc="-1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spc="5" dirty="0">
                <a:solidFill>
                  <a:srgbClr val="00569B"/>
                </a:solidFill>
                <a:latin typeface="Myriad Pro"/>
                <a:cs typeface="Myriad Pro"/>
              </a:rPr>
              <a:t>dagtarief</a:t>
            </a:r>
            <a:endParaRPr sz="3550" dirty="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1675"/>
              </a:spcBef>
              <a:tabLst>
                <a:tab pos="582295" algn="l"/>
              </a:tabLst>
            </a:pPr>
            <a:r>
              <a:rPr sz="3550" dirty="0">
                <a:solidFill>
                  <a:srgbClr val="00569B"/>
                </a:solidFill>
                <a:latin typeface="Myriad Pro"/>
                <a:cs typeface="Myriad Pro"/>
              </a:rPr>
              <a:t>›	</a:t>
            </a:r>
            <a:r>
              <a:rPr sz="3550" spc="5" dirty="0">
                <a:solidFill>
                  <a:srgbClr val="00569B"/>
                </a:solidFill>
                <a:latin typeface="Myriad Pro"/>
                <a:cs typeface="Myriad Pro"/>
              </a:rPr>
              <a:t>OV</a:t>
            </a:r>
            <a:r>
              <a:rPr sz="3550" spc="-1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dirty="0">
                <a:solidFill>
                  <a:srgbClr val="00569B"/>
                </a:solidFill>
                <a:latin typeface="Myriad Pro"/>
                <a:cs typeface="Myriad Pro"/>
              </a:rPr>
              <a:t>of</a:t>
            </a:r>
            <a:r>
              <a:rPr sz="3550" spc="-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dirty="0">
                <a:solidFill>
                  <a:srgbClr val="00569B"/>
                </a:solidFill>
                <a:latin typeface="Myriad Pro"/>
                <a:cs typeface="Myriad Pro"/>
              </a:rPr>
              <a:t>fiets:</a:t>
            </a:r>
            <a:r>
              <a:rPr sz="3550" spc="-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spc="5" dirty="0">
                <a:solidFill>
                  <a:srgbClr val="00569B"/>
                </a:solidFill>
                <a:latin typeface="Myriad Pro"/>
                <a:cs typeface="Myriad Pro"/>
              </a:rPr>
              <a:t>beloning</a:t>
            </a:r>
            <a:r>
              <a:rPr sz="3550" spc="-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spc="5" dirty="0">
                <a:solidFill>
                  <a:srgbClr val="00569B"/>
                </a:solidFill>
                <a:latin typeface="Myriad Pro"/>
                <a:cs typeface="Myriad Pro"/>
              </a:rPr>
              <a:t>per</a:t>
            </a:r>
            <a:r>
              <a:rPr sz="3550" spc="-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spc="5" dirty="0">
                <a:solidFill>
                  <a:srgbClr val="00569B"/>
                </a:solidFill>
                <a:latin typeface="Myriad Pro"/>
                <a:cs typeface="Myriad Pro"/>
              </a:rPr>
              <a:t>keer</a:t>
            </a:r>
            <a:endParaRPr sz="3550" dirty="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1680"/>
              </a:spcBef>
              <a:tabLst>
                <a:tab pos="582295" algn="l"/>
              </a:tabLst>
            </a:pPr>
            <a:r>
              <a:rPr sz="3550" dirty="0">
                <a:solidFill>
                  <a:srgbClr val="00569B"/>
                </a:solidFill>
                <a:latin typeface="Myriad Pro"/>
                <a:cs typeface="Myriad Pro"/>
              </a:rPr>
              <a:t>›	</a:t>
            </a:r>
            <a:r>
              <a:rPr sz="3550" spc="-5" dirty="0">
                <a:solidFill>
                  <a:srgbClr val="00569B"/>
                </a:solidFill>
                <a:latin typeface="Myriad Pro"/>
                <a:cs typeface="Myriad Pro"/>
              </a:rPr>
              <a:t>differentiatie</a:t>
            </a:r>
            <a:r>
              <a:rPr sz="3550" spc="-2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spc="5" dirty="0" err="1">
                <a:solidFill>
                  <a:srgbClr val="00569B"/>
                </a:solidFill>
                <a:latin typeface="Myriad Pro"/>
                <a:cs typeface="Myriad Pro"/>
              </a:rPr>
              <a:t>naar</a:t>
            </a:r>
            <a:r>
              <a:rPr sz="3550" spc="-1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dirty="0" err="1" smtClean="0">
                <a:solidFill>
                  <a:srgbClr val="00569B"/>
                </a:solidFill>
                <a:latin typeface="Myriad Pro"/>
                <a:cs typeface="Myriad Pro"/>
              </a:rPr>
              <a:t>tijdstip</a:t>
            </a:r>
            <a:endParaRPr lang="nl-NL" sz="3550" dirty="0" smtClean="0">
              <a:solidFill>
                <a:srgbClr val="00569B"/>
              </a:solidFill>
              <a:latin typeface="Myriad Pro"/>
              <a:cs typeface="Myriad Pro"/>
            </a:endParaRPr>
          </a:p>
          <a:p>
            <a:pPr marL="12700">
              <a:spcBef>
                <a:spcPts val="1680"/>
              </a:spcBef>
              <a:tabLst>
                <a:tab pos="582295" algn="l"/>
              </a:tabLst>
            </a:pPr>
            <a:r>
              <a:rPr lang="nl-NL" sz="3550" dirty="0" smtClean="0">
                <a:solidFill>
                  <a:srgbClr val="00569B"/>
                </a:solidFill>
                <a:latin typeface="Myriad Pro"/>
                <a:cs typeface="Myriad Pro"/>
              </a:rPr>
              <a:t>›	</a:t>
            </a:r>
            <a:r>
              <a:rPr lang="nl-NL" sz="3600" dirty="0" smtClean="0">
                <a:solidFill>
                  <a:srgbClr val="00569B"/>
                </a:solidFill>
                <a:latin typeface="Myriad Pro"/>
                <a:cs typeface="Myriad Pro"/>
              </a:rPr>
              <a:t>locatie: </a:t>
            </a:r>
            <a:r>
              <a:rPr lang="nl-NL" sz="3600" spc="10" dirty="0" smtClean="0">
                <a:solidFill>
                  <a:srgbClr val="00569B"/>
                </a:solidFill>
                <a:latin typeface="Myriad Pro"/>
                <a:cs typeface="Myriad Pro"/>
              </a:rPr>
              <a:t>Doorn</a:t>
            </a:r>
            <a:r>
              <a:rPr lang="nl-NL" sz="3600" spc="-5" dirty="0" smtClean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lang="nl-NL" sz="3600" spc="5" dirty="0">
                <a:solidFill>
                  <a:srgbClr val="00569B"/>
                </a:solidFill>
                <a:latin typeface="Myriad Pro"/>
                <a:cs typeface="Myriad Pro"/>
              </a:rPr>
              <a:t>en</a:t>
            </a:r>
            <a:r>
              <a:rPr lang="nl-NL" sz="3600" spc="-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lang="nl-NL" sz="3600" spc="5" dirty="0">
                <a:solidFill>
                  <a:srgbClr val="00569B"/>
                </a:solidFill>
                <a:latin typeface="Myriad Pro"/>
                <a:cs typeface="Myriad Pro"/>
              </a:rPr>
              <a:t>Huis</a:t>
            </a:r>
            <a:r>
              <a:rPr lang="nl-NL" sz="3600" spc="-5" dirty="0">
                <a:solidFill>
                  <a:srgbClr val="00569B"/>
                </a:solidFill>
                <a:latin typeface="Myriad Pro"/>
                <a:cs typeface="Myriad Pro"/>
              </a:rPr>
              <a:t> ter </a:t>
            </a:r>
            <a:r>
              <a:rPr lang="nl-NL" sz="3600" spc="5" dirty="0" smtClean="0">
                <a:solidFill>
                  <a:srgbClr val="00569B"/>
                </a:solidFill>
                <a:latin typeface="Myriad Pro"/>
                <a:cs typeface="Myriad Pro"/>
              </a:rPr>
              <a:t>Heide</a:t>
            </a:r>
            <a:r>
              <a:rPr lang="nl-NL" sz="3600" dirty="0" smtClean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lang="nl-NL" sz="3600" spc="5" dirty="0">
                <a:solidFill>
                  <a:srgbClr val="00569B"/>
                </a:solidFill>
                <a:latin typeface="Myriad Pro"/>
                <a:cs typeface="Myriad Pro"/>
              </a:rPr>
              <a:t>geen</a:t>
            </a:r>
            <a:r>
              <a:rPr lang="nl-NL" sz="3600" spc="-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lang="nl-NL" sz="3600" spc="5" dirty="0">
                <a:solidFill>
                  <a:srgbClr val="00569B"/>
                </a:solidFill>
                <a:latin typeface="Myriad Pro"/>
                <a:cs typeface="Myriad Pro"/>
              </a:rPr>
              <a:t>parkeerbeperking,</a:t>
            </a:r>
            <a:r>
              <a:rPr lang="nl-NL" sz="3600" spc="-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lang="nl-NL" sz="3600" spc="5" dirty="0">
                <a:solidFill>
                  <a:srgbClr val="00569B"/>
                </a:solidFill>
                <a:latin typeface="Myriad Pro"/>
                <a:cs typeface="Myriad Pro"/>
              </a:rPr>
              <a:t>geen</a:t>
            </a:r>
            <a:r>
              <a:rPr lang="nl-NL" sz="3600" spc="-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lang="nl-NL" sz="3600" spc="5" dirty="0">
                <a:solidFill>
                  <a:srgbClr val="00569B"/>
                </a:solidFill>
                <a:latin typeface="Myriad Pro"/>
                <a:cs typeface="Myriad Pro"/>
              </a:rPr>
              <a:t>beloning</a:t>
            </a:r>
            <a:endParaRPr lang="nl-NL" sz="3600" dirty="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</a:pPr>
            <a:r>
              <a:rPr lang="nl-NL" sz="3550" spc="20" dirty="0" smtClean="0">
                <a:solidFill>
                  <a:srgbClr val="00569B"/>
                </a:solidFill>
                <a:latin typeface="Myriad Pro"/>
                <a:cs typeface="Myriad Pro"/>
              </a:rPr>
              <a:t/>
            </a:r>
            <a:br>
              <a:rPr lang="nl-NL" sz="3550" spc="20" dirty="0" smtClean="0">
                <a:solidFill>
                  <a:srgbClr val="00569B"/>
                </a:solidFill>
                <a:latin typeface="Myriad Pro"/>
                <a:cs typeface="Myriad Pro"/>
              </a:rPr>
            </a:br>
            <a:r>
              <a:rPr sz="3550" spc="20" dirty="0" smtClean="0">
                <a:solidFill>
                  <a:srgbClr val="00569B"/>
                </a:solidFill>
                <a:latin typeface="Myriad Pro"/>
                <a:cs typeface="Myriad Pro"/>
              </a:rPr>
              <a:t>In</a:t>
            </a:r>
            <a:r>
              <a:rPr sz="3550" dirty="0" smtClean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spc="5" dirty="0">
                <a:solidFill>
                  <a:srgbClr val="00569B"/>
                </a:solidFill>
                <a:latin typeface="Myriad Pro"/>
                <a:cs typeface="Myriad Pro"/>
              </a:rPr>
              <a:t>het </a:t>
            </a:r>
            <a:r>
              <a:rPr sz="3550" spc="15" dirty="0">
                <a:solidFill>
                  <a:srgbClr val="00569B"/>
                </a:solidFill>
                <a:latin typeface="Myriad Pro"/>
                <a:cs typeface="Myriad Pro"/>
              </a:rPr>
              <a:t>portaal</a:t>
            </a:r>
            <a:r>
              <a:rPr sz="3550" spc="5" dirty="0">
                <a:solidFill>
                  <a:srgbClr val="00569B"/>
                </a:solidFill>
                <a:latin typeface="Myriad Pro"/>
                <a:cs typeface="Myriad Pro"/>
              </a:rPr>
              <a:t> vind </a:t>
            </a:r>
            <a:r>
              <a:rPr sz="3550" dirty="0">
                <a:solidFill>
                  <a:srgbClr val="00569B"/>
                </a:solidFill>
                <a:latin typeface="Myriad Pro"/>
                <a:cs typeface="Myriad Pro"/>
              </a:rPr>
              <a:t>je je</a:t>
            </a:r>
            <a:r>
              <a:rPr sz="3550" spc="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spc="-10" dirty="0">
                <a:solidFill>
                  <a:srgbClr val="00569B"/>
                </a:solidFill>
                <a:latin typeface="Myriad Pro"/>
                <a:cs typeface="Myriad Pro"/>
              </a:rPr>
              <a:t>reisgedrag,</a:t>
            </a:r>
            <a:r>
              <a:rPr sz="3550" spc="5" dirty="0">
                <a:solidFill>
                  <a:srgbClr val="00569B"/>
                </a:solidFill>
                <a:latin typeface="Myriad Pro"/>
                <a:cs typeface="Myriad Pro"/>
              </a:rPr>
              <a:t> beloning</a:t>
            </a:r>
            <a:r>
              <a:rPr sz="355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spc="5" dirty="0">
                <a:solidFill>
                  <a:srgbClr val="00569B"/>
                </a:solidFill>
                <a:latin typeface="Myriad Pro"/>
                <a:cs typeface="Myriad Pro"/>
              </a:rPr>
              <a:t>en </a:t>
            </a:r>
            <a:r>
              <a:rPr sz="3550" dirty="0">
                <a:solidFill>
                  <a:srgbClr val="00569B"/>
                </a:solidFill>
                <a:latin typeface="Myriad Pro"/>
                <a:cs typeface="Myriad Pro"/>
              </a:rPr>
              <a:t>kosten</a:t>
            </a:r>
            <a:r>
              <a:rPr sz="3550" spc="5" dirty="0">
                <a:solidFill>
                  <a:srgbClr val="00569B"/>
                </a:solidFill>
                <a:latin typeface="Myriad Pro"/>
                <a:cs typeface="Myriad Pro"/>
              </a:rPr>
              <a:t> en </a:t>
            </a:r>
            <a:r>
              <a:rPr sz="3550" dirty="0">
                <a:solidFill>
                  <a:srgbClr val="00569B"/>
                </a:solidFill>
                <a:latin typeface="Myriad Pro"/>
                <a:cs typeface="Myriad Pro"/>
              </a:rPr>
              <a:t>plaats je</a:t>
            </a:r>
            <a:r>
              <a:rPr sz="3550" spc="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dirty="0">
                <a:solidFill>
                  <a:srgbClr val="00569B"/>
                </a:solidFill>
                <a:latin typeface="Myriad Pro"/>
                <a:cs typeface="Myriad Pro"/>
              </a:rPr>
              <a:t>je</a:t>
            </a:r>
            <a:r>
              <a:rPr sz="3550" spc="5" dirty="0">
                <a:solidFill>
                  <a:srgbClr val="00569B"/>
                </a:solidFill>
                <a:latin typeface="Myriad Pro"/>
                <a:cs typeface="Myriad Pro"/>
              </a:rPr>
              <a:t> reserveringen.</a:t>
            </a:r>
            <a:endParaRPr sz="3550" dirty="0">
              <a:latin typeface="Myriad Pro"/>
              <a:cs typeface="Myriad Pro"/>
            </a:endParaRPr>
          </a:p>
        </p:txBody>
      </p:sp>
      <p:pic>
        <p:nvPicPr>
          <p:cNvPr id="4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0965" y="673181"/>
            <a:ext cx="5095504" cy="461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836698" y="1902334"/>
            <a:ext cx="9044151" cy="7437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nl-NL" b="1" dirty="0" smtClean="0"/>
              <a:t>Borging en monitoring</a:t>
            </a:r>
            <a:endParaRPr b="1" dirty="0"/>
          </a:p>
        </p:txBody>
      </p:sp>
      <p:pic>
        <p:nvPicPr>
          <p:cNvPr id="9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0965" y="673181"/>
            <a:ext cx="5095504" cy="461275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11728450" y="903818"/>
            <a:ext cx="7772400" cy="83099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spc="-5" dirty="0">
                <a:solidFill>
                  <a:srgbClr val="00569B"/>
                </a:solidFill>
                <a:latin typeface="Myriad Pro"/>
                <a:cs typeface="Myriad Pro"/>
              </a:rPr>
              <a:t>Hoofdstuk </a:t>
            </a:r>
            <a:r>
              <a:rPr lang="nl-NL" sz="2400" spc="-5" dirty="0" smtClean="0">
                <a:solidFill>
                  <a:srgbClr val="00569B"/>
                </a:solidFill>
                <a:latin typeface="Myriad Pro"/>
                <a:cs typeface="Myriad Pro"/>
              </a:rPr>
              <a:t>4 </a:t>
            </a:r>
            <a:r>
              <a:rPr lang="nl-NL" sz="2400" spc="-5" dirty="0">
                <a:solidFill>
                  <a:srgbClr val="00569B"/>
                </a:solidFill>
                <a:latin typeface="Myriad Pro"/>
                <a:cs typeface="Myriad Pro"/>
              </a:rPr>
              <a:t>Draaiboek Duurzame mobiliteit in de </a:t>
            </a:r>
            <a:r>
              <a:rPr lang="nl-NL" sz="2400" spc="-5" dirty="0" smtClean="0">
                <a:solidFill>
                  <a:srgbClr val="00569B"/>
                </a:solidFill>
                <a:latin typeface="Myriad Pro"/>
                <a:cs typeface="Myriad Pro"/>
              </a:rPr>
              <a:t>zorg</a:t>
            </a:r>
          </a:p>
          <a:p>
            <a:r>
              <a:rPr lang="nl-NL" sz="2400" spc="-5" dirty="0" smtClean="0">
                <a:solidFill>
                  <a:srgbClr val="00569B"/>
                </a:solidFill>
                <a:latin typeface="Myriad Pro"/>
                <a:cs typeface="Myriad Pro"/>
              </a:rPr>
              <a:t>Nulmeting en monitoring</a:t>
            </a:r>
            <a:endParaRPr lang="nl-NL" sz="2400" spc="-5" dirty="0">
              <a:solidFill>
                <a:srgbClr val="00569B"/>
              </a:solidFill>
              <a:latin typeface="Myriad Pro"/>
              <a:cs typeface="Myriad Pro"/>
            </a:endParaRPr>
          </a:p>
        </p:txBody>
      </p:sp>
      <p:sp>
        <p:nvSpPr>
          <p:cNvPr id="8" name="object 3"/>
          <p:cNvSpPr txBox="1"/>
          <p:nvPr/>
        </p:nvSpPr>
        <p:spPr>
          <a:xfrm>
            <a:off x="2813050" y="3204795"/>
            <a:ext cx="15737205" cy="3136115"/>
          </a:xfrm>
          <a:prstGeom prst="rect">
            <a:avLst/>
          </a:prstGeom>
        </p:spPr>
        <p:txBody>
          <a:bodyPr vert="horz" wrap="square" lIns="0" tIns="225425" rIns="0" bIns="0" rtlCol="0">
            <a:spAutoFit/>
          </a:bodyPr>
          <a:lstStyle/>
          <a:p>
            <a:pPr marL="12700" indent="-571500">
              <a:spcBef>
                <a:spcPts val="1775"/>
              </a:spcBef>
              <a:buFont typeface="Arial" panose="020B0604020202020204" pitchFamily="34" charset="0"/>
              <a:buChar char="•"/>
            </a:pPr>
            <a:r>
              <a:rPr lang="nl-NL" sz="3550" spc="5" dirty="0" smtClean="0">
                <a:solidFill>
                  <a:srgbClr val="00569B"/>
                </a:solidFill>
                <a:latin typeface="Myriad Pro"/>
                <a:cs typeface="Myriad Pro"/>
              </a:rPr>
              <a:t>Data gestuurd </a:t>
            </a:r>
            <a:r>
              <a:rPr lang="nl-NL" sz="3550" spc="5" dirty="0">
                <a:solidFill>
                  <a:srgbClr val="00569B"/>
                </a:solidFill>
                <a:latin typeface="Myriad Pro"/>
                <a:cs typeface="Myriad Pro"/>
              </a:rPr>
              <a:t>systeem &gt;&gt;&gt; geobjectiveerd</a:t>
            </a:r>
          </a:p>
          <a:p>
            <a:pPr marL="12700" indent="-571500">
              <a:spcBef>
                <a:spcPts val="1775"/>
              </a:spcBef>
              <a:buFont typeface="Arial" panose="020B0604020202020204" pitchFamily="34" charset="0"/>
              <a:buChar char="•"/>
            </a:pPr>
            <a:r>
              <a:rPr lang="nl-NL" sz="3550" spc="5" dirty="0">
                <a:solidFill>
                  <a:srgbClr val="00569B"/>
                </a:solidFill>
                <a:latin typeface="Myriad Pro"/>
                <a:cs typeface="Myriad Pro"/>
              </a:rPr>
              <a:t>Potentie voor monitoring </a:t>
            </a:r>
          </a:p>
          <a:p>
            <a:pPr marL="12700" indent="-571500">
              <a:spcBef>
                <a:spcPts val="1775"/>
              </a:spcBef>
              <a:buFont typeface="Arial" panose="020B0604020202020204" pitchFamily="34" charset="0"/>
              <a:buChar char="•"/>
            </a:pPr>
            <a:r>
              <a:rPr lang="nl-NL" sz="3550" spc="5" dirty="0">
                <a:solidFill>
                  <a:srgbClr val="00569B"/>
                </a:solidFill>
                <a:latin typeface="Myriad Pro"/>
                <a:cs typeface="Myriad Pro"/>
              </a:rPr>
              <a:t>Standaardrapportages </a:t>
            </a:r>
            <a:r>
              <a:rPr lang="nl-NL" sz="3550" spc="5" dirty="0" err="1">
                <a:solidFill>
                  <a:srgbClr val="00569B"/>
                </a:solidFill>
                <a:latin typeface="Myriad Pro"/>
                <a:cs typeface="Myriad Pro"/>
              </a:rPr>
              <a:t>vs</a:t>
            </a:r>
            <a:r>
              <a:rPr lang="nl-NL" sz="3550" spc="5" dirty="0">
                <a:solidFill>
                  <a:srgbClr val="00569B"/>
                </a:solidFill>
                <a:latin typeface="Myriad Pro"/>
                <a:cs typeface="Myriad Pro"/>
              </a:rPr>
              <a:t> rapportages op aanvraag</a:t>
            </a:r>
          </a:p>
          <a:p>
            <a:pPr marL="12700" indent="-571500">
              <a:spcBef>
                <a:spcPts val="1775"/>
              </a:spcBef>
              <a:buFont typeface="Arial" panose="020B0604020202020204" pitchFamily="34" charset="0"/>
              <a:buChar char="•"/>
            </a:pPr>
            <a:r>
              <a:rPr lang="nl-NL" sz="3550" spc="5" dirty="0">
                <a:solidFill>
                  <a:srgbClr val="00569B"/>
                </a:solidFill>
                <a:latin typeface="Myriad Pro"/>
                <a:cs typeface="Myriad Pro"/>
              </a:rPr>
              <a:t>Doelstellingen binnen de borging</a:t>
            </a:r>
            <a:endParaRPr sz="3550" spc="5" dirty="0">
              <a:solidFill>
                <a:srgbClr val="00569B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87505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849400" y="4986449"/>
          <a:ext cx="14898369" cy="3418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51270"/>
                <a:gridCol w="2136775"/>
                <a:gridCol w="2136775"/>
                <a:gridCol w="2136775"/>
                <a:gridCol w="2136774"/>
              </a:tblGrid>
              <a:tr h="854710">
                <a:tc>
                  <a:txBody>
                    <a:bodyPr/>
                    <a:lstStyle/>
                    <a:p>
                      <a:pPr marL="142240">
                        <a:lnSpc>
                          <a:spcPct val="100000"/>
                        </a:lnSpc>
                        <a:spcBef>
                          <a:spcPts val="1525"/>
                        </a:spcBef>
                      </a:pPr>
                      <a:r>
                        <a:rPr sz="2950" b="1" spc="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moment</a:t>
                      </a:r>
                      <a:r>
                        <a:rPr sz="2950" b="1" spc="-20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2950" b="1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van</a:t>
                      </a:r>
                      <a:r>
                        <a:rPr sz="2950" b="1" spc="-1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2950" b="1" spc="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aankomst</a:t>
                      </a:r>
                      <a:endParaRPr sz="2950">
                        <a:latin typeface="Myriad Pro Light"/>
                        <a:cs typeface="Myriad Pro Light"/>
                      </a:endParaRPr>
                    </a:p>
                  </a:txBody>
                  <a:tcPr marL="0" marR="0" marT="193675" marB="0">
                    <a:lnL w="6350">
                      <a:solidFill>
                        <a:srgbClr val="51B5D9"/>
                      </a:solidFill>
                      <a:prstDash val="solid"/>
                    </a:lnL>
                    <a:lnR w="6350">
                      <a:solidFill>
                        <a:srgbClr val="51B5D9"/>
                      </a:solidFill>
                      <a:prstDash val="solid"/>
                    </a:lnR>
                    <a:lnT w="6350">
                      <a:solidFill>
                        <a:srgbClr val="51B5D9"/>
                      </a:solidFill>
                      <a:prstDash val="solid"/>
                    </a:lnT>
                    <a:lnB w="6350">
                      <a:solidFill>
                        <a:srgbClr val="51B5D9"/>
                      </a:solidFill>
                      <a:prstDash val="solid"/>
                    </a:lnB>
                    <a:solidFill>
                      <a:srgbClr val="0056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25"/>
                        </a:spcBef>
                      </a:pPr>
                      <a:r>
                        <a:rPr sz="2950" b="1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verbod</a:t>
                      </a:r>
                      <a:endParaRPr sz="2950">
                        <a:latin typeface="Myriad Pro Light"/>
                        <a:cs typeface="Myriad Pro Light"/>
                      </a:endParaRPr>
                    </a:p>
                  </a:txBody>
                  <a:tcPr marL="0" marR="0" marT="193675" marB="0">
                    <a:lnL w="635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  <a:solidFill>
                      <a:srgbClr val="00569B"/>
                    </a:solidFill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  <a:spcBef>
                          <a:spcPts val="1525"/>
                        </a:spcBef>
                      </a:pPr>
                      <a:r>
                        <a:rPr sz="2950" b="1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incentives*</a:t>
                      </a:r>
                      <a:endParaRPr sz="2950">
                        <a:latin typeface="Myriad Pro Light"/>
                        <a:cs typeface="Myriad Pro Light"/>
                      </a:endParaRPr>
                    </a:p>
                  </a:txBody>
                  <a:tcPr marL="0" marR="0" marT="193675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  <a:solidFill>
                      <a:srgbClr val="00569B"/>
                    </a:solidFill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ct val="100000"/>
                        </a:lnSpc>
                        <a:spcBef>
                          <a:spcPts val="1525"/>
                        </a:spcBef>
                      </a:pPr>
                      <a:r>
                        <a:rPr sz="2950" b="1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reserveren</a:t>
                      </a:r>
                      <a:endParaRPr sz="2950">
                        <a:latin typeface="Myriad Pro Light"/>
                        <a:cs typeface="Myriad Pro Light"/>
                      </a:endParaRPr>
                    </a:p>
                  </a:txBody>
                  <a:tcPr marL="0" marR="0" marT="193675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  <a:solidFill>
                      <a:srgbClr val="0056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25"/>
                        </a:spcBef>
                      </a:pPr>
                      <a:r>
                        <a:rPr sz="2950" b="1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plafond</a:t>
                      </a:r>
                      <a:endParaRPr sz="2950">
                        <a:latin typeface="Myriad Pro Light"/>
                        <a:cs typeface="Myriad Pro Light"/>
                      </a:endParaRPr>
                    </a:p>
                  </a:txBody>
                  <a:tcPr marL="0" marR="0" marT="193675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  <a:solidFill>
                      <a:srgbClr val="00569B"/>
                    </a:solidFill>
                  </a:tcPr>
                </a:tc>
              </a:tr>
              <a:tr h="854710">
                <a:tc>
                  <a:txBody>
                    <a:bodyPr/>
                    <a:lstStyle/>
                    <a:p>
                      <a:pPr marL="142240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950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ochtend</a:t>
                      </a:r>
                      <a:r>
                        <a:rPr sz="2950" spc="-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10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&gt;</a:t>
                      </a:r>
                      <a:r>
                        <a:rPr sz="2950" spc="-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5.00</a:t>
                      </a:r>
                      <a:r>
                        <a:rPr sz="2950" spc="-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-</a:t>
                      </a:r>
                      <a:r>
                        <a:rPr sz="2950" spc="-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12.30</a:t>
                      </a:r>
                      <a:r>
                        <a:rPr sz="2950" spc="-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uur</a:t>
                      </a:r>
                      <a:endParaRPr sz="2950">
                        <a:latin typeface="Myriad Pro"/>
                        <a:cs typeface="Myriad Pro"/>
                      </a:endParaRPr>
                    </a:p>
                  </a:txBody>
                  <a:tcPr marL="0" marR="0" marT="194310" marB="0">
                    <a:lnL w="6350">
                      <a:solidFill>
                        <a:srgbClr val="51B5D9"/>
                      </a:solidFill>
                      <a:prstDash val="solid"/>
                    </a:lnL>
                    <a:lnR w="6350">
                      <a:solidFill>
                        <a:srgbClr val="51B5D9"/>
                      </a:solidFill>
                      <a:prstDash val="solid"/>
                    </a:lnR>
                    <a:lnT w="6350">
                      <a:solidFill>
                        <a:srgbClr val="51B5D9"/>
                      </a:solidFill>
                      <a:prstDash val="solid"/>
                    </a:lnT>
                    <a:lnB w="6350">
                      <a:solidFill>
                        <a:srgbClr val="51B5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950" spc="10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&lt;</a:t>
                      </a:r>
                      <a:r>
                        <a:rPr sz="2950" spc="-2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10</a:t>
                      </a:r>
                      <a:r>
                        <a:rPr sz="2950" spc="-2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3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km</a:t>
                      </a:r>
                      <a:endParaRPr sz="2950">
                        <a:latin typeface="Myriad Pro"/>
                        <a:cs typeface="Myriad Pro"/>
                      </a:endParaRPr>
                    </a:p>
                  </a:txBody>
                  <a:tcPr marL="0" marR="0" marT="194310" marB="0">
                    <a:lnL w="635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  <a:solidFill>
                      <a:srgbClr val="BEE5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  <a:solidFill>
                      <a:srgbClr val="BEE5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  <a:solidFill>
                      <a:srgbClr val="BEE5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950" spc="20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knipkaart</a:t>
                      </a:r>
                      <a:r>
                        <a:rPr sz="2950" b="1" spc="20" dirty="0">
                          <a:solidFill>
                            <a:srgbClr val="00569B"/>
                          </a:solidFill>
                          <a:latin typeface="Myriad Pro Light"/>
                          <a:cs typeface="Myriad Pro Light"/>
                        </a:rPr>
                        <a:t>**</a:t>
                      </a:r>
                      <a:endParaRPr sz="2950">
                        <a:latin typeface="Myriad Pro Light"/>
                        <a:cs typeface="Myriad Pro Light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  <a:solidFill>
                      <a:srgbClr val="BEE5ED"/>
                    </a:solidFill>
                  </a:tcPr>
                </a:tc>
              </a:tr>
              <a:tr h="854710">
                <a:tc>
                  <a:txBody>
                    <a:bodyPr/>
                    <a:lstStyle/>
                    <a:p>
                      <a:pPr marL="142240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950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middag/avond </a:t>
                      </a:r>
                      <a:r>
                        <a:rPr sz="2950" spc="10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&gt;</a:t>
                      </a:r>
                      <a:r>
                        <a:rPr sz="2950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12.30</a:t>
                      </a:r>
                      <a:r>
                        <a:rPr sz="2950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-</a:t>
                      </a:r>
                      <a:r>
                        <a:rPr sz="2950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20.00</a:t>
                      </a:r>
                      <a:r>
                        <a:rPr sz="2950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uur</a:t>
                      </a:r>
                      <a:endParaRPr sz="2950">
                        <a:latin typeface="Myriad Pro"/>
                        <a:cs typeface="Myriad Pro"/>
                      </a:endParaRPr>
                    </a:p>
                  </a:txBody>
                  <a:tcPr marL="0" marR="0" marT="194310" marB="0">
                    <a:lnL w="6350">
                      <a:solidFill>
                        <a:srgbClr val="51B5D9"/>
                      </a:solidFill>
                      <a:prstDash val="solid"/>
                    </a:lnL>
                    <a:lnR w="6350">
                      <a:solidFill>
                        <a:srgbClr val="51B5D9"/>
                      </a:solidFill>
                      <a:prstDash val="solid"/>
                    </a:lnR>
                    <a:lnT w="6350">
                      <a:solidFill>
                        <a:srgbClr val="51B5D9"/>
                      </a:solidFill>
                      <a:prstDash val="solid"/>
                    </a:lnT>
                    <a:lnB w="6350">
                      <a:solidFill>
                        <a:srgbClr val="51B5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  <a:solidFill>
                      <a:srgbClr val="BEE5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</a:tcPr>
                </a:tc>
              </a:tr>
              <a:tr h="854710">
                <a:tc>
                  <a:txBody>
                    <a:bodyPr/>
                    <a:lstStyle/>
                    <a:p>
                      <a:pPr marL="142240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nacht</a:t>
                      </a:r>
                      <a:r>
                        <a:rPr sz="2950" spc="-10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10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&gt;</a:t>
                      </a:r>
                      <a:r>
                        <a:rPr sz="2950" spc="-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20.00</a:t>
                      </a:r>
                      <a:r>
                        <a:rPr sz="2950" spc="-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-</a:t>
                      </a:r>
                      <a:r>
                        <a:rPr sz="2950" spc="-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5.00</a:t>
                      </a:r>
                      <a:r>
                        <a:rPr sz="2950" spc="-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uur</a:t>
                      </a:r>
                      <a:r>
                        <a:rPr sz="2950" spc="-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en</a:t>
                      </a:r>
                      <a:r>
                        <a:rPr sz="2950" spc="-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weekend</a:t>
                      </a:r>
                      <a:endParaRPr sz="2950">
                        <a:latin typeface="Myriad Pro"/>
                        <a:cs typeface="Myriad Pro"/>
                      </a:endParaRPr>
                    </a:p>
                  </a:txBody>
                  <a:tcPr marL="0" marR="0" marT="194310" marB="0">
                    <a:lnL w="6350">
                      <a:solidFill>
                        <a:srgbClr val="51B5D9"/>
                      </a:solidFill>
                      <a:prstDash val="solid"/>
                    </a:lnL>
                    <a:lnR w="6350">
                      <a:solidFill>
                        <a:srgbClr val="51B5D9"/>
                      </a:solidFill>
                      <a:prstDash val="solid"/>
                    </a:lnR>
                    <a:lnT w="6350">
                      <a:solidFill>
                        <a:srgbClr val="51B5D9"/>
                      </a:solidFill>
                      <a:prstDash val="solid"/>
                    </a:lnT>
                    <a:lnB w="6350">
                      <a:solidFill>
                        <a:srgbClr val="51B5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2836699" y="8682718"/>
            <a:ext cx="14464665" cy="11112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* </a:t>
            </a:r>
            <a:r>
              <a:rPr sz="2350" spc="5" dirty="0">
                <a:solidFill>
                  <a:srgbClr val="00569B"/>
                </a:solidFill>
                <a:latin typeface="Myriad Pro"/>
                <a:cs typeface="Myriad Pro"/>
              </a:rPr>
              <a:t>Alleen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5" dirty="0">
                <a:solidFill>
                  <a:srgbClr val="00569B"/>
                </a:solidFill>
                <a:latin typeface="Myriad Pro"/>
                <a:cs typeface="Myriad Pro"/>
              </a:rPr>
              <a:t>bij</a:t>
            </a:r>
            <a:r>
              <a:rPr sz="2350" spc="1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10" dirty="0" err="1">
                <a:solidFill>
                  <a:srgbClr val="00569B"/>
                </a:solidFill>
                <a:latin typeface="Myriad Pro"/>
                <a:cs typeface="Myriad Pro"/>
              </a:rPr>
              <a:t>aankomst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lang="nl-NL" sz="2350" spc="10" dirty="0" smtClean="0">
                <a:solidFill>
                  <a:srgbClr val="00569B"/>
                </a:solidFill>
                <a:latin typeface="Myriad Pro"/>
                <a:cs typeface="Myriad Pro"/>
              </a:rPr>
              <a:t>in de ochtend </a:t>
            </a:r>
            <a:r>
              <a:rPr sz="2350" spc="15" dirty="0" err="1" smtClean="0">
                <a:solidFill>
                  <a:srgbClr val="00569B"/>
                </a:solidFill>
                <a:latin typeface="Myriad Pro"/>
                <a:cs typeface="Myriad Pro"/>
              </a:rPr>
              <a:t>krijg</a:t>
            </a:r>
            <a:r>
              <a:rPr sz="2350" spc="10" dirty="0" smtClean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5" dirty="0">
                <a:solidFill>
                  <a:srgbClr val="00569B"/>
                </a:solidFill>
                <a:latin typeface="Myriad Pro"/>
                <a:cs typeface="Myriad Pro"/>
              </a:rPr>
              <a:t>je</a:t>
            </a:r>
            <a:r>
              <a:rPr sz="2350" spc="1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een beloning</a:t>
            </a:r>
            <a:r>
              <a:rPr sz="2350" spc="1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5" dirty="0">
                <a:solidFill>
                  <a:srgbClr val="00569B"/>
                </a:solidFill>
                <a:latin typeface="Myriad Pro"/>
                <a:cs typeface="Myriad Pro"/>
              </a:rPr>
              <a:t>voor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5" dirty="0">
                <a:solidFill>
                  <a:srgbClr val="00569B"/>
                </a:solidFill>
                <a:latin typeface="Myriad Pro"/>
                <a:cs typeface="Myriad Pro"/>
              </a:rPr>
              <a:t>OV/fiets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 en</a:t>
            </a:r>
            <a:r>
              <a:rPr sz="2350" spc="1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betaal </a:t>
            </a:r>
            <a:r>
              <a:rPr sz="2350" spc="5" dirty="0">
                <a:solidFill>
                  <a:srgbClr val="00569B"/>
                </a:solidFill>
                <a:latin typeface="Myriad Pro"/>
                <a:cs typeface="Myriad Pro"/>
              </a:rPr>
              <a:t>je</a:t>
            </a:r>
            <a:r>
              <a:rPr sz="2350" spc="1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5" dirty="0">
                <a:solidFill>
                  <a:srgbClr val="00569B"/>
                </a:solidFill>
                <a:latin typeface="Myriad Pro"/>
                <a:cs typeface="Myriad Pro"/>
              </a:rPr>
              <a:t>voor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5" dirty="0">
                <a:solidFill>
                  <a:srgbClr val="00569B"/>
                </a:solidFill>
                <a:latin typeface="Myriad Pro"/>
                <a:cs typeface="Myriad Pro"/>
              </a:rPr>
              <a:t>parkeren.</a:t>
            </a:r>
            <a:endParaRPr sz="2350" dirty="0">
              <a:latin typeface="Myriad Pro"/>
              <a:cs typeface="Myriad Pro"/>
            </a:endParaRPr>
          </a:p>
          <a:p>
            <a:pPr marL="12700" marR="5080">
              <a:lnSpc>
                <a:spcPct val="101000"/>
              </a:lnSpc>
            </a:pP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**</a:t>
            </a:r>
            <a:r>
              <a:rPr sz="2350" spc="-8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-5" dirty="0">
                <a:solidFill>
                  <a:srgbClr val="00569B"/>
                </a:solidFill>
                <a:latin typeface="Myriad Pro"/>
                <a:cs typeface="Myriad Pro"/>
              </a:rPr>
              <a:t>Woon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5" dirty="0">
                <a:solidFill>
                  <a:srgbClr val="00569B"/>
                </a:solidFill>
                <a:latin typeface="Myriad Pro"/>
                <a:cs typeface="Myriad Pro"/>
              </a:rPr>
              <a:t>je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 tussen de 10-15</a:t>
            </a:r>
            <a:r>
              <a:rPr sz="2350" spc="1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30" dirty="0">
                <a:solidFill>
                  <a:srgbClr val="00569B"/>
                </a:solidFill>
                <a:latin typeface="Myriad Pro"/>
                <a:cs typeface="Myriad Pro"/>
              </a:rPr>
              <a:t>km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5" dirty="0">
                <a:solidFill>
                  <a:srgbClr val="00569B"/>
                </a:solidFill>
                <a:latin typeface="Myriad Pro"/>
                <a:cs typeface="Myriad Pro"/>
              </a:rPr>
              <a:t>van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5" dirty="0">
                <a:solidFill>
                  <a:srgbClr val="00569B"/>
                </a:solidFill>
                <a:latin typeface="Myriad Pro"/>
                <a:cs typeface="Myriad Pro"/>
              </a:rPr>
              <a:t>je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 werk,</a:t>
            </a:r>
            <a:r>
              <a:rPr sz="2350" spc="1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dan </a:t>
            </a:r>
            <a:r>
              <a:rPr sz="2350" spc="15" dirty="0">
                <a:solidFill>
                  <a:srgbClr val="00569B"/>
                </a:solidFill>
                <a:latin typeface="Myriad Pro"/>
                <a:cs typeface="Myriad Pro"/>
              </a:rPr>
              <a:t>krijg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5" dirty="0">
                <a:solidFill>
                  <a:srgbClr val="00569B"/>
                </a:solidFill>
                <a:latin typeface="Myriad Pro"/>
                <a:cs typeface="Myriad Pro"/>
              </a:rPr>
              <a:t>je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 een</a:t>
            </a:r>
            <a:r>
              <a:rPr sz="2350" spc="1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25" dirty="0">
                <a:solidFill>
                  <a:srgbClr val="00569B"/>
                </a:solidFill>
                <a:latin typeface="Myriad Pro"/>
                <a:cs typeface="Myriad Pro"/>
              </a:rPr>
              <a:t>knipkaart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5" dirty="0">
                <a:solidFill>
                  <a:srgbClr val="00569B"/>
                </a:solidFill>
                <a:latin typeface="Myriad Pro"/>
                <a:cs typeface="Myriad Pro"/>
              </a:rPr>
              <a:t>voor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 een maximum</a:t>
            </a:r>
            <a:r>
              <a:rPr sz="2350" spc="1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5" dirty="0">
                <a:solidFill>
                  <a:srgbClr val="00569B"/>
                </a:solidFill>
                <a:latin typeface="Myriad Pro"/>
                <a:cs typeface="Myriad Pro"/>
              </a:rPr>
              <a:t>aantal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5" dirty="0">
                <a:solidFill>
                  <a:srgbClr val="00569B"/>
                </a:solidFill>
                <a:latin typeface="Myriad Pro"/>
                <a:cs typeface="Myriad Pro"/>
              </a:rPr>
              <a:t>keren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5" dirty="0">
                <a:solidFill>
                  <a:srgbClr val="00569B"/>
                </a:solidFill>
                <a:latin typeface="Myriad Pro"/>
                <a:cs typeface="Myriad Pro"/>
              </a:rPr>
              <a:t>parkeren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 per </a:t>
            </a:r>
            <a:r>
              <a:rPr sz="2350" spc="-48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350" spc="5" dirty="0">
                <a:solidFill>
                  <a:srgbClr val="00569B"/>
                </a:solidFill>
                <a:latin typeface="Myriad Pro"/>
                <a:cs typeface="Myriad Pro"/>
              </a:rPr>
              <a:t>maand. Dat aantal is </a:t>
            </a:r>
            <a:r>
              <a:rPr sz="2350" spc="10" dirty="0">
                <a:solidFill>
                  <a:srgbClr val="00569B"/>
                </a:solidFill>
                <a:latin typeface="Myriad Pro"/>
                <a:cs typeface="Myriad Pro"/>
              </a:rPr>
              <a:t>afhankelijk</a:t>
            </a:r>
            <a:r>
              <a:rPr sz="2350" spc="5" dirty="0">
                <a:solidFill>
                  <a:srgbClr val="00569B"/>
                </a:solidFill>
                <a:latin typeface="Myriad Pro"/>
                <a:cs typeface="Myriad Pro"/>
              </a:rPr>
              <a:t> van je </a:t>
            </a:r>
            <a:r>
              <a:rPr sz="2350" spc="15" dirty="0">
                <a:solidFill>
                  <a:srgbClr val="00569B"/>
                </a:solidFill>
                <a:latin typeface="Myriad Pro"/>
                <a:cs typeface="Myriad Pro"/>
              </a:rPr>
              <a:t>%</a:t>
            </a:r>
            <a:r>
              <a:rPr sz="2350" spc="5" dirty="0">
                <a:solidFill>
                  <a:srgbClr val="00569B"/>
                </a:solidFill>
                <a:latin typeface="Myriad Pro"/>
                <a:cs typeface="Myriad Pro"/>
              </a:rPr>
              <a:t> dienstverband.</a:t>
            </a:r>
            <a:endParaRPr sz="2350" dirty="0">
              <a:latin typeface="Myriad Pro"/>
              <a:cs typeface="Myriad Pr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36700" y="3073601"/>
            <a:ext cx="14365605" cy="11315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3000"/>
              </a:lnSpc>
              <a:spcBef>
                <a:spcPts val="95"/>
              </a:spcBef>
            </a:pPr>
            <a:r>
              <a:rPr sz="2950" spc="30" dirty="0">
                <a:solidFill>
                  <a:srgbClr val="00569B"/>
                </a:solidFill>
                <a:latin typeface="Myriad Pro"/>
                <a:cs typeface="Myriad Pro"/>
              </a:rPr>
              <a:t>Of 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je </a:t>
            </a:r>
            <a:r>
              <a:rPr sz="2950" spc="10" dirty="0">
                <a:solidFill>
                  <a:srgbClr val="00569B"/>
                </a:solidFill>
                <a:latin typeface="Myriad Pro"/>
                <a:cs typeface="Myriad Pro"/>
              </a:rPr>
              <a:t>met 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de </a:t>
            </a:r>
            <a:r>
              <a:rPr sz="2950" dirty="0">
                <a:solidFill>
                  <a:srgbClr val="00569B"/>
                </a:solidFill>
                <a:latin typeface="Myriad Pro"/>
                <a:cs typeface="Myriad Pro"/>
              </a:rPr>
              <a:t>auto 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kunt komen, of en hoe </a:t>
            </a:r>
            <a:r>
              <a:rPr sz="2950" dirty="0">
                <a:solidFill>
                  <a:srgbClr val="00569B"/>
                </a:solidFill>
                <a:latin typeface="Myriad Pro"/>
                <a:cs typeface="Myriad Pro"/>
              </a:rPr>
              <a:t>vaak 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je kunt reserveren en of je een beloning </a:t>
            </a:r>
            <a:r>
              <a:rPr sz="2950" spc="15" dirty="0">
                <a:solidFill>
                  <a:srgbClr val="00569B"/>
                </a:solidFill>
                <a:latin typeface="Myriad Pro"/>
                <a:cs typeface="Myriad Pro"/>
              </a:rPr>
              <a:t>krijgt </a:t>
            </a:r>
            <a:r>
              <a:rPr sz="2950" spc="-61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dirty="0">
                <a:solidFill>
                  <a:srgbClr val="00569B"/>
                </a:solidFill>
                <a:latin typeface="Myriad Pro"/>
                <a:cs typeface="Myriad Pro"/>
              </a:rPr>
              <a:t>voor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dirty="0">
                <a:solidFill>
                  <a:srgbClr val="00569B"/>
                </a:solidFill>
                <a:latin typeface="Myriad Pro"/>
                <a:cs typeface="Myriad Pro"/>
              </a:rPr>
              <a:t>fiets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 en </a:t>
            </a:r>
            <a:r>
              <a:rPr sz="2950" spc="-50" dirty="0">
                <a:solidFill>
                  <a:srgbClr val="00569B"/>
                </a:solidFill>
                <a:latin typeface="Myriad Pro"/>
                <a:cs typeface="Myriad Pro"/>
              </a:rPr>
              <a:t>OV,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 hangt af </a:t>
            </a:r>
            <a:r>
              <a:rPr sz="2950" dirty="0">
                <a:solidFill>
                  <a:srgbClr val="00569B"/>
                </a:solidFill>
                <a:latin typeface="Myriad Pro"/>
                <a:cs typeface="Myriad Pro"/>
              </a:rPr>
              <a:t>van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 het moment </a:t>
            </a:r>
            <a:r>
              <a:rPr sz="2950" dirty="0">
                <a:solidFill>
                  <a:srgbClr val="00569B"/>
                </a:solidFill>
                <a:latin typeface="Myriad Pro"/>
                <a:cs typeface="Myriad Pro"/>
              </a:rPr>
              <a:t>waarop</a:t>
            </a:r>
            <a:r>
              <a:rPr sz="2950" spc="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je aankomt en je </a:t>
            </a:r>
            <a:r>
              <a:rPr sz="2950" dirty="0">
                <a:solidFill>
                  <a:srgbClr val="00569B"/>
                </a:solidFill>
                <a:latin typeface="Myriad Pro"/>
                <a:cs typeface="Myriad Pro"/>
              </a:rPr>
              <a:t>woon-werkafstand.</a:t>
            </a:r>
            <a:endParaRPr sz="2950" dirty="0">
              <a:latin typeface="Myriad Pro"/>
              <a:cs typeface="Myriad Pro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836699" y="1902334"/>
            <a:ext cx="6342380" cy="749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Moment</a:t>
            </a:r>
            <a:r>
              <a:rPr spc="-30" dirty="0"/>
              <a:t> </a:t>
            </a:r>
            <a:r>
              <a:rPr dirty="0"/>
              <a:t>van</a:t>
            </a:r>
            <a:r>
              <a:rPr spc="-30" dirty="0"/>
              <a:t> </a:t>
            </a:r>
            <a:r>
              <a:rPr dirty="0"/>
              <a:t>aankomst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1424694" y="1495938"/>
            <a:ext cx="1139825" cy="1139825"/>
            <a:chOff x="1424694" y="1495938"/>
            <a:chExt cx="1139825" cy="1139825"/>
          </a:xfrm>
        </p:grpSpPr>
        <p:sp>
          <p:nvSpPr>
            <p:cNvPr id="7" name="object 7"/>
            <p:cNvSpPr/>
            <p:nvPr/>
          </p:nvSpPr>
          <p:spPr>
            <a:xfrm>
              <a:off x="1424694" y="1495938"/>
              <a:ext cx="1139825" cy="1139825"/>
            </a:xfrm>
            <a:custGeom>
              <a:avLst/>
              <a:gdLst/>
              <a:ahLst/>
              <a:cxnLst/>
              <a:rect l="l" t="t" r="r" b="b"/>
              <a:pathLst>
                <a:path w="1139825" h="1139825">
                  <a:moveTo>
                    <a:pt x="569888" y="0"/>
                  </a:moveTo>
                  <a:lnTo>
                    <a:pt x="520716" y="2091"/>
                  </a:lnTo>
                  <a:lnTo>
                    <a:pt x="472705" y="8253"/>
                  </a:lnTo>
                  <a:lnTo>
                    <a:pt x="426027" y="18313"/>
                  </a:lnTo>
                  <a:lnTo>
                    <a:pt x="380852" y="32100"/>
                  </a:lnTo>
                  <a:lnTo>
                    <a:pt x="337352" y="49444"/>
                  </a:lnTo>
                  <a:lnTo>
                    <a:pt x="295699" y="70173"/>
                  </a:lnTo>
                  <a:lnTo>
                    <a:pt x="256061" y="94116"/>
                  </a:lnTo>
                  <a:lnTo>
                    <a:pt x="218612" y="121102"/>
                  </a:lnTo>
                  <a:lnTo>
                    <a:pt x="183522" y="150961"/>
                  </a:lnTo>
                  <a:lnTo>
                    <a:pt x="150962" y="183520"/>
                  </a:lnTo>
                  <a:lnTo>
                    <a:pt x="121103" y="218610"/>
                  </a:lnTo>
                  <a:lnTo>
                    <a:pt x="94117" y="256058"/>
                  </a:lnTo>
                  <a:lnTo>
                    <a:pt x="70173" y="295694"/>
                  </a:lnTo>
                  <a:lnTo>
                    <a:pt x="49444" y="337347"/>
                  </a:lnTo>
                  <a:lnTo>
                    <a:pt x="32100" y="380846"/>
                  </a:lnTo>
                  <a:lnTo>
                    <a:pt x="18313" y="426019"/>
                  </a:lnTo>
                  <a:lnTo>
                    <a:pt x="8253" y="472696"/>
                  </a:lnTo>
                  <a:lnTo>
                    <a:pt x="2091" y="520705"/>
                  </a:lnTo>
                  <a:lnTo>
                    <a:pt x="0" y="569875"/>
                  </a:lnTo>
                  <a:lnTo>
                    <a:pt x="2091" y="619048"/>
                  </a:lnTo>
                  <a:lnTo>
                    <a:pt x="8253" y="667058"/>
                  </a:lnTo>
                  <a:lnTo>
                    <a:pt x="18313" y="713736"/>
                  </a:lnTo>
                  <a:lnTo>
                    <a:pt x="32100" y="758910"/>
                  </a:lnTo>
                  <a:lnTo>
                    <a:pt x="49444" y="802409"/>
                  </a:lnTo>
                  <a:lnTo>
                    <a:pt x="70173" y="844062"/>
                  </a:lnTo>
                  <a:lnTo>
                    <a:pt x="94117" y="883698"/>
                  </a:lnTo>
                  <a:lnTo>
                    <a:pt x="121103" y="921146"/>
                  </a:lnTo>
                  <a:lnTo>
                    <a:pt x="150962" y="956235"/>
                  </a:lnTo>
                  <a:lnTo>
                    <a:pt x="183522" y="988794"/>
                  </a:lnTo>
                  <a:lnTo>
                    <a:pt x="218612" y="1018652"/>
                  </a:lnTo>
                  <a:lnTo>
                    <a:pt x="256061" y="1045638"/>
                  </a:lnTo>
                  <a:lnTo>
                    <a:pt x="295699" y="1069580"/>
                  </a:lnTo>
                  <a:lnTo>
                    <a:pt x="337352" y="1090309"/>
                  </a:lnTo>
                  <a:lnTo>
                    <a:pt x="380852" y="1107652"/>
                  </a:lnTo>
                  <a:lnTo>
                    <a:pt x="426027" y="1121439"/>
                  </a:lnTo>
                  <a:lnTo>
                    <a:pt x="472705" y="1131498"/>
                  </a:lnTo>
                  <a:lnTo>
                    <a:pt x="520716" y="1137659"/>
                  </a:lnTo>
                  <a:lnTo>
                    <a:pt x="569888" y="1139751"/>
                  </a:lnTo>
                  <a:lnTo>
                    <a:pt x="619058" y="1137659"/>
                  </a:lnTo>
                  <a:lnTo>
                    <a:pt x="667068" y="1131498"/>
                  </a:lnTo>
                  <a:lnTo>
                    <a:pt x="713744" y="1121439"/>
                  </a:lnTo>
                  <a:lnTo>
                    <a:pt x="758917" y="1107652"/>
                  </a:lnTo>
                  <a:lnTo>
                    <a:pt x="802416" y="1090309"/>
                  </a:lnTo>
                  <a:lnTo>
                    <a:pt x="844069" y="1069580"/>
                  </a:lnTo>
                  <a:lnTo>
                    <a:pt x="883705" y="1045638"/>
                  </a:lnTo>
                  <a:lnTo>
                    <a:pt x="921153" y="1018652"/>
                  </a:lnTo>
                  <a:lnTo>
                    <a:pt x="956243" y="988794"/>
                  </a:lnTo>
                  <a:lnTo>
                    <a:pt x="988802" y="956235"/>
                  </a:lnTo>
                  <a:lnTo>
                    <a:pt x="1018661" y="921146"/>
                  </a:lnTo>
                  <a:lnTo>
                    <a:pt x="1045647" y="883698"/>
                  </a:lnTo>
                  <a:lnTo>
                    <a:pt x="1069590" y="844062"/>
                  </a:lnTo>
                  <a:lnTo>
                    <a:pt x="1090320" y="802409"/>
                  </a:lnTo>
                  <a:lnTo>
                    <a:pt x="1107663" y="758910"/>
                  </a:lnTo>
                  <a:lnTo>
                    <a:pt x="1121451" y="713736"/>
                  </a:lnTo>
                  <a:lnTo>
                    <a:pt x="1131511" y="667058"/>
                  </a:lnTo>
                  <a:lnTo>
                    <a:pt x="1137672" y="619048"/>
                  </a:lnTo>
                  <a:lnTo>
                    <a:pt x="1139764" y="569875"/>
                  </a:lnTo>
                  <a:lnTo>
                    <a:pt x="1137672" y="520705"/>
                  </a:lnTo>
                  <a:lnTo>
                    <a:pt x="1131511" y="472696"/>
                  </a:lnTo>
                  <a:lnTo>
                    <a:pt x="1121451" y="426019"/>
                  </a:lnTo>
                  <a:lnTo>
                    <a:pt x="1107663" y="380846"/>
                  </a:lnTo>
                  <a:lnTo>
                    <a:pt x="1090320" y="337347"/>
                  </a:lnTo>
                  <a:lnTo>
                    <a:pt x="1069590" y="295694"/>
                  </a:lnTo>
                  <a:lnTo>
                    <a:pt x="1045647" y="256058"/>
                  </a:lnTo>
                  <a:lnTo>
                    <a:pt x="1018661" y="218610"/>
                  </a:lnTo>
                  <a:lnTo>
                    <a:pt x="988802" y="183520"/>
                  </a:lnTo>
                  <a:lnTo>
                    <a:pt x="956243" y="150961"/>
                  </a:lnTo>
                  <a:lnTo>
                    <a:pt x="921153" y="121102"/>
                  </a:lnTo>
                  <a:lnTo>
                    <a:pt x="883705" y="94116"/>
                  </a:lnTo>
                  <a:lnTo>
                    <a:pt x="844069" y="70173"/>
                  </a:lnTo>
                  <a:lnTo>
                    <a:pt x="802416" y="49444"/>
                  </a:lnTo>
                  <a:lnTo>
                    <a:pt x="758917" y="32100"/>
                  </a:lnTo>
                  <a:lnTo>
                    <a:pt x="713744" y="18313"/>
                  </a:lnTo>
                  <a:lnTo>
                    <a:pt x="667068" y="8253"/>
                  </a:lnTo>
                  <a:lnTo>
                    <a:pt x="619058" y="2091"/>
                  </a:lnTo>
                  <a:lnTo>
                    <a:pt x="569888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997466" y="1628810"/>
              <a:ext cx="273685" cy="437515"/>
            </a:xfrm>
            <a:custGeom>
              <a:avLst/>
              <a:gdLst/>
              <a:ahLst/>
              <a:cxnLst/>
              <a:rect l="l" t="t" r="r" b="b"/>
              <a:pathLst>
                <a:path w="273685" h="437514">
                  <a:moveTo>
                    <a:pt x="0" y="0"/>
                  </a:moveTo>
                  <a:lnTo>
                    <a:pt x="0" y="431170"/>
                  </a:lnTo>
                </a:path>
                <a:path w="273685" h="437514">
                  <a:moveTo>
                    <a:pt x="273327" y="436950"/>
                  </a:moveTo>
                  <a:lnTo>
                    <a:pt x="3844" y="436950"/>
                  </a:lnTo>
                </a:path>
              </a:pathLst>
            </a:custGeom>
            <a:ln w="5026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0965" y="673181"/>
            <a:ext cx="5095504" cy="4612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902931" y="4986449"/>
          <a:ext cx="10685144" cy="17094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1715"/>
                <a:gridCol w="3561715"/>
                <a:gridCol w="3561714"/>
              </a:tblGrid>
              <a:tr h="8547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25"/>
                        </a:spcBef>
                      </a:pPr>
                      <a:r>
                        <a:rPr sz="2950" b="1" spc="10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&lt;</a:t>
                      </a:r>
                      <a:r>
                        <a:rPr sz="2950" b="1" spc="-2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2950" b="1" spc="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10</a:t>
                      </a:r>
                      <a:r>
                        <a:rPr sz="2950" b="1" spc="-20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2950" b="1" spc="2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km</a:t>
                      </a:r>
                      <a:endParaRPr sz="2950">
                        <a:latin typeface="Myriad Pro Light"/>
                        <a:cs typeface="Myriad Pro Light"/>
                      </a:endParaRPr>
                    </a:p>
                  </a:txBody>
                  <a:tcPr marL="0" marR="0" marT="193675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  <a:solidFill>
                      <a:srgbClr val="0056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25"/>
                        </a:spcBef>
                      </a:pPr>
                      <a:r>
                        <a:rPr sz="2950" b="1" u="sng" spc="1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Myriad Pro Light"/>
                          <a:cs typeface="Myriad Pro Light"/>
                        </a:rPr>
                        <a:t>&gt;</a:t>
                      </a:r>
                      <a:r>
                        <a:rPr sz="2950" b="1" spc="-1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2950" b="1" spc="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10</a:t>
                      </a:r>
                      <a:r>
                        <a:rPr sz="2950" b="1" spc="-10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2950" b="1" spc="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-</a:t>
                      </a:r>
                      <a:r>
                        <a:rPr sz="2950" b="1" spc="-10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2950" b="1" spc="10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&lt;</a:t>
                      </a:r>
                      <a:r>
                        <a:rPr sz="2950" b="1" spc="-10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2950" b="1" spc="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15</a:t>
                      </a:r>
                      <a:r>
                        <a:rPr sz="2950" b="1" spc="-10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2950" b="1" spc="2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km</a:t>
                      </a:r>
                      <a:endParaRPr sz="2950">
                        <a:latin typeface="Myriad Pro Light"/>
                        <a:cs typeface="Myriad Pro Light"/>
                      </a:endParaRPr>
                    </a:p>
                  </a:txBody>
                  <a:tcPr marL="0" marR="0" marT="193675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  <a:solidFill>
                      <a:srgbClr val="0056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25"/>
                        </a:spcBef>
                      </a:pPr>
                      <a:r>
                        <a:rPr sz="2950" b="1" u="sng" spc="1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Myriad Pro Light"/>
                          <a:cs typeface="Myriad Pro Light"/>
                        </a:rPr>
                        <a:t>&gt;</a:t>
                      </a:r>
                      <a:r>
                        <a:rPr sz="2950" b="1" spc="-2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2950" b="1" spc="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15</a:t>
                      </a:r>
                      <a:r>
                        <a:rPr sz="2950" b="1" spc="-20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2950" b="1" spc="2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km</a:t>
                      </a:r>
                      <a:endParaRPr sz="2950">
                        <a:latin typeface="Myriad Pro Light"/>
                        <a:cs typeface="Myriad Pro Light"/>
                      </a:endParaRPr>
                    </a:p>
                  </a:txBody>
                  <a:tcPr marL="0" marR="0" marT="193675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  <a:solidFill>
                      <a:srgbClr val="00569B"/>
                    </a:solidFill>
                  </a:tcPr>
                </a:tc>
              </a:tr>
              <a:tr h="8547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geen</a:t>
                      </a:r>
                      <a:r>
                        <a:rPr sz="2950" spc="-2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beloning</a:t>
                      </a:r>
                      <a:endParaRPr sz="2950">
                        <a:latin typeface="Myriad Pro"/>
                        <a:cs typeface="Myriad Pro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11</a:t>
                      </a:r>
                      <a:r>
                        <a:rPr sz="2950" spc="-1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-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cent</a:t>
                      </a:r>
                      <a:r>
                        <a:rPr sz="2950" spc="-1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per</a:t>
                      </a:r>
                      <a:r>
                        <a:rPr sz="2950" spc="-10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3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km</a:t>
                      </a:r>
                      <a:endParaRPr sz="2950">
                        <a:latin typeface="Myriad Pro"/>
                        <a:cs typeface="Myriad Pro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11</a:t>
                      </a:r>
                      <a:r>
                        <a:rPr sz="2950" spc="-1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-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cent</a:t>
                      </a:r>
                      <a:r>
                        <a:rPr sz="2950" spc="-1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per</a:t>
                      </a:r>
                      <a:r>
                        <a:rPr sz="2950" spc="-10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3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km</a:t>
                      </a:r>
                      <a:endParaRPr sz="2950">
                        <a:latin typeface="Myriad Pro"/>
                        <a:cs typeface="Myriad Pro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2377285" y="1902333"/>
            <a:ext cx="15349528" cy="22031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1805">
              <a:lnSpc>
                <a:spcPct val="100000"/>
              </a:lnSpc>
              <a:spcBef>
                <a:spcPts val="100"/>
              </a:spcBef>
            </a:pPr>
            <a:r>
              <a:rPr dirty="0"/>
              <a:t>Beloning</a:t>
            </a:r>
            <a:r>
              <a:rPr spc="-25" dirty="0"/>
              <a:t> </a:t>
            </a:r>
            <a:r>
              <a:rPr spc="-5" dirty="0"/>
              <a:t>fiets</a:t>
            </a:r>
            <a:r>
              <a:rPr spc="-20" dirty="0"/>
              <a:t> </a:t>
            </a:r>
            <a:r>
              <a:rPr dirty="0"/>
              <a:t>/</a:t>
            </a:r>
            <a:r>
              <a:rPr spc="-20" dirty="0"/>
              <a:t> </a:t>
            </a:r>
            <a:r>
              <a:rPr dirty="0"/>
              <a:t>OV</a:t>
            </a:r>
          </a:p>
          <a:p>
            <a:pPr marL="471805">
              <a:lnSpc>
                <a:spcPct val="100000"/>
              </a:lnSpc>
              <a:spcBef>
                <a:spcPts val="4330"/>
              </a:spcBef>
            </a:pPr>
            <a:r>
              <a:rPr lang="nl-NL" sz="2950" dirty="0" smtClean="0"/>
              <a:t>Bij een </a:t>
            </a:r>
            <a:r>
              <a:rPr sz="2950" spc="5" dirty="0" err="1" smtClean="0"/>
              <a:t>woon-werkafstand</a:t>
            </a:r>
            <a:r>
              <a:rPr sz="2950" spc="10" dirty="0" smtClean="0"/>
              <a:t> </a:t>
            </a:r>
            <a:r>
              <a:rPr lang="nl-NL" sz="2950" spc="5" dirty="0" smtClean="0"/>
              <a:t>vanaf </a:t>
            </a:r>
            <a:r>
              <a:rPr sz="2950" spc="5" dirty="0" smtClean="0"/>
              <a:t>10 </a:t>
            </a:r>
            <a:r>
              <a:rPr sz="2950" spc="25" dirty="0"/>
              <a:t>km,</a:t>
            </a:r>
            <a:r>
              <a:rPr sz="2950" spc="10" dirty="0"/>
              <a:t> </a:t>
            </a:r>
            <a:r>
              <a:rPr sz="2950" spc="15" dirty="0"/>
              <a:t>krijg</a:t>
            </a:r>
            <a:r>
              <a:rPr sz="2950" spc="5" dirty="0"/>
              <a:t> je per</a:t>
            </a:r>
            <a:r>
              <a:rPr sz="2950" spc="10" dirty="0"/>
              <a:t> </a:t>
            </a:r>
            <a:r>
              <a:rPr sz="2950" spc="5" dirty="0"/>
              <a:t>keer </a:t>
            </a:r>
            <a:r>
              <a:rPr sz="2950" dirty="0"/>
              <a:t>dat</a:t>
            </a:r>
            <a:r>
              <a:rPr sz="2950" spc="5" dirty="0"/>
              <a:t> je</a:t>
            </a:r>
            <a:r>
              <a:rPr sz="2950" spc="10" dirty="0"/>
              <a:t> </a:t>
            </a:r>
            <a:r>
              <a:rPr sz="2950" dirty="0"/>
              <a:t>doordeweeks</a:t>
            </a:r>
            <a:r>
              <a:rPr sz="2950" spc="5" dirty="0"/>
              <a:t> tussen</a:t>
            </a:r>
            <a:r>
              <a:rPr sz="2950" spc="10" dirty="0"/>
              <a:t> </a:t>
            </a:r>
            <a:r>
              <a:rPr sz="2950" spc="5" dirty="0"/>
              <a:t>5.00 </a:t>
            </a:r>
            <a:r>
              <a:rPr sz="2950" spc="5" dirty="0" smtClean="0"/>
              <a:t>en</a:t>
            </a:r>
            <a:r>
              <a:rPr lang="nl-NL" sz="2950" spc="5" dirty="0"/>
              <a:t>12.30</a:t>
            </a:r>
            <a:r>
              <a:rPr lang="nl-NL" sz="2950" spc="-5" dirty="0"/>
              <a:t> </a:t>
            </a:r>
            <a:r>
              <a:rPr lang="nl-NL" sz="2950" spc="5" dirty="0"/>
              <a:t>uur</a:t>
            </a:r>
            <a:r>
              <a:rPr lang="nl-NL" sz="2950" dirty="0"/>
              <a:t> </a:t>
            </a:r>
            <a:r>
              <a:rPr lang="nl-NL" sz="2950" spc="10" dirty="0"/>
              <a:t>met</a:t>
            </a:r>
            <a:r>
              <a:rPr lang="nl-NL" sz="2950" spc="-5" dirty="0"/>
              <a:t> </a:t>
            </a:r>
            <a:r>
              <a:rPr lang="nl-NL" sz="2950" spc="5" dirty="0"/>
              <a:t>fiets/OV</a:t>
            </a:r>
            <a:r>
              <a:rPr lang="nl-NL" sz="2950" dirty="0"/>
              <a:t> </a:t>
            </a:r>
            <a:r>
              <a:rPr lang="nl-NL" sz="2950" spc="5" dirty="0"/>
              <a:t>aankomt,</a:t>
            </a:r>
            <a:r>
              <a:rPr lang="nl-NL" sz="2950" spc="-5" dirty="0"/>
              <a:t> </a:t>
            </a:r>
            <a:r>
              <a:rPr lang="nl-NL" sz="2950" spc="5" dirty="0"/>
              <a:t>een</a:t>
            </a:r>
            <a:r>
              <a:rPr lang="nl-NL" sz="2950" dirty="0"/>
              <a:t> </a:t>
            </a:r>
            <a:r>
              <a:rPr lang="nl-NL" sz="2950" dirty="0" smtClean="0"/>
              <a:t>beloning bovenop je reiskostenvergoeding.</a:t>
            </a:r>
            <a:endParaRPr sz="2950" dirty="0"/>
          </a:p>
        </p:txBody>
      </p:sp>
      <p:sp>
        <p:nvSpPr>
          <p:cNvPr id="4" name="object 4"/>
          <p:cNvSpPr/>
          <p:nvPr/>
        </p:nvSpPr>
        <p:spPr>
          <a:xfrm>
            <a:off x="1478258" y="1823027"/>
            <a:ext cx="1068705" cy="912494"/>
          </a:xfrm>
          <a:custGeom>
            <a:avLst/>
            <a:gdLst/>
            <a:ahLst/>
            <a:cxnLst/>
            <a:rect l="l" t="t" r="r" b="b"/>
            <a:pathLst>
              <a:path w="1068705" h="912494">
                <a:moveTo>
                  <a:pt x="534870" y="0"/>
                </a:moveTo>
                <a:lnTo>
                  <a:pt x="485164" y="1187"/>
                </a:lnTo>
                <a:lnTo>
                  <a:pt x="418354" y="9499"/>
                </a:lnTo>
                <a:lnTo>
                  <a:pt x="359227" y="52124"/>
                </a:lnTo>
                <a:lnTo>
                  <a:pt x="327258" y="79090"/>
                </a:lnTo>
                <a:lnTo>
                  <a:pt x="277900" y="126250"/>
                </a:lnTo>
                <a:lnTo>
                  <a:pt x="243455" y="162745"/>
                </a:lnTo>
                <a:lnTo>
                  <a:pt x="203249" y="208175"/>
                </a:lnTo>
                <a:lnTo>
                  <a:pt x="162344" y="258651"/>
                </a:lnTo>
                <a:lnTo>
                  <a:pt x="125802" y="310281"/>
                </a:lnTo>
                <a:lnTo>
                  <a:pt x="99833" y="354758"/>
                </a:lnTo>
                <a:lnTo>
                  <a:pt x="76362" y="402223"/>
                </a:lnTo>
                <a:lnTo>
                  <a:pt x="55352" y="451024"/>
                </a:lnTo>
                <a:lnTo>
                  <a:pt x="36770" y="499507"/>
                </a:lnTo>
                <a:lnTo>
                  <a:pt x="20580" y="546021"/>
                </a:lnTo>
                <a:lnTo>
                  <a:pt x="6748" y="588911"/>
                </a:lnTo>
                <a:lnTo>
                  <a:pt x="0" y="640605"/>
                </a:lnTo>
                <a:lnTo>
                  <a:pt x="6869" y="694850"/>
                </a:lnTo>
                <a:lnTo>
                  <a:pt x="22432" y="746298"/>
                </a:lnTo>
                <a:lnTo>
                  <a:pt x="41762" y="789599"/>
                </a:lnTo>
                <a:lnTo>
                  <a:pt x="87243" y="843229"/>
                </a:lnTo>
                <a:lnTo>
                  <a:pt x="130963" y="868934"/>
                </a:lnTo>
                <a:lnTo>
                  <a:pt x="181673" y="891721"/>
                </a:lnTo>
                <a:lnTo>
                  <a:pt x="229953" y="906787"/>
                </a:lnTo>
                <a:lnTo>
                  <a:pt x="266379" y="909333"/>
                </a:lnTo>
                <a:lnTo>
                  <a:pt x="289308" y="907317"/>
                </a:lnTo>
                <a:lnTo>
                  <a:pt x="328241" y="906433"/>
                </a:lnTo>
                <a:lnTo>
                  <a:pt x="379423" y="906446"/>
                </a:lnTo>
                <a:lnTo>
                  <a:pt x="439101" y="907121"/>
                </a:lnTo>
                <a:lnTo>
                  <a:pt x="687694" y="911719"/>
                </a:lnTo>
                <a:lnTo>
                  <a:pt x="733542" y="912165"/>
                </a:lnTo>
                <a:lnTo>
                  <a:pt x="822696" y="906935"/>
                </a:lnTo>
                <a:lnTo>
                  <a:pt x="876344" y="896192"/>
                </a:lnTo>
                <a:lnTo>
                  <a:pt x="925478" y="879984"/>
                </a:lnTo>
                <a:lnTo>
                  <a:pt x="969269" y="858671"/>
                </a:lnTo>
                <a:lnTo>
                  <a:pt x="1005503" y="826197"/>
                </a:lnTo>
                <a:lnTo>
                  <a:pt x="1033070" y="781257"/>
                </a:lnTo>
                <a:lnTo>
                  <a:pt x="1052799" y="731333"/>
                </a:lnTo>
                <a:lnTo>
                  <a:pt x="1065517" y="683903"/>
                </a:lnTo>
                <a:lnTo>
                  <a:pt x="1068345" y="644761"/>
                </a:lnTo>
                <a:lnTo>
                  <a:pt x="1063208" y="599359"/>
                </a:lnTo>
                <a:lnTo>
                  <a:pt x="1052479" y="550856"/>
                </a:lnTo>
                <a:lnTo>
                  <a:pt x="1038528" y="502414"/>
                </a:lnTo>
                <a:lnTo>
                  <a:pt x="1023726" y="457192"/>
                </a:lnTo>
                <a:lnTo>
                  <a:pt x="1006887" y="417641"/>
                </a:lnTo>
                <a:lnTo>
                  <a:pt x="982308" y="372108"/>
                </a:lnTo>
                <a:lnTo>
                  <a:pt x="952804" y="323902"/>
                </a:lnTo>
                <a:lnTo>
                  <a:pt x="921190" y="276328"/>
                </a:lnTo>
                <a:lnTo>
                  <a:pt x="890282" y="232693"/>
                </a:lnTo>
                <a:lnTo>
                  <a:pt x="862893" y="196303"/>
                </a:lnTo>
                <a:lnTo>
                  <a:pt x="830761" y="160506"/>
                </a:lnTo>
                <a:lnTo>
                  <a:pt x="788215" y="119749"/>
                </a:lnTo>
                <a:lnTo>
                  <a:pt x="741940" y="78993"/>
                </a:lnTo>
                <a:lnTo>
                  <a:pt x="698621" y="43198"/>
                </a:lnTo>
                <a:lnTo>
                  <a:pt x="664943" y="17324"/>
                </a:lnTo>
                <a:lnTo>
                  <a:pt x="603575" y="1743"/>
                </a:lnTo>
                <a:lnTo>
                  <a:pt x="570290" y="455"/>
                </a:lnTo>
                <a:lnTo>
                  <a:pt x="534870" y="0"/>
                </a:lnTo>
                <a:close/>
              </a:path>
            </a:pathLst>
          </a:custGeom>
          <a:solidFill>
            <a:srgbClr val="0056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806658" y="1887603"/>
            <a:ext cx="343535" cy="7696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850" spc="15" dirty="0">
                <a:solidFill>
                  <a:srgbClr val="FFFFFF"/>
                </a:solidFill>
                <a:latin typeface="Myriad Pro"/>
                <a:cs typeface="Myriad Pro"/>
              </a:rPr>
              <a:t>€</a:t>
            </a:r>
            <a:endParaRPr sz="4850">
              <a:latin typeface="Myriad Pro"/>
              <a:cs typeface="Myriad Pr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751955" y="1496048"/>
            <a:ext cx="514350" cy="300355"/>
          </a:xfrm>
          <a:custGeom>
            <a:avLst/>
            <a:gdLst/>
            <a:ahLst/>
            <a:cxnLst/>
            <a:rect l="l" t="t" r="r" b="b"/>
            <a:pathLst>
              <a:path w="514350" h="300355">
                <a:moveTo>
                  <a:pt x="53151" y="129525"/>
                </a:moveTo>
                <a:lnTo>
                  <a:pt x="44646" y="132745"/>
                </a:lnTo>
                <a:lnTo>
                  <a:pt x="17808" y="148181"/>
                </a:lnTo>
                <a:lnTo>
                  <a:pt x="0" y="164725"/>
                </a:lnTo>
                <a:lnTo>
                  <a:pt x="8312" y="185543"/>
                </a:lnTo>
                <a:lnTo>
                  <a:pt x="55568" y="224408"/>
                </a:lnTo>
                <a:lnTo>
                  <a:pt x="154591" y="295092"/>
                </a:lnTo>
                <a:lnTo>
                  <a:pt x="377495" y="300155"/>
                </a:lnTo>
                <a:lnTo>
                  <a:pt x="394591" y="290736"/>
                </a:lnTo>
                <a:lnTo>
                  <a:pt x="434482" y="266594"/>
                </a:lnTo>
                <a:lnTo>
                  <a:pt x="480073" y="233905"/>
                </a:lnTo>
                <a:lnTo>
                  <a:pt x="484624" y="229238"/>
                </a:lnTo>
                <a:lnTo>
                  <a:pt x="306565" y="229238"/>
                </a:lnTo>
                <a:lnTo>
                  <a:pt x="309636" y="224175"/>
                </a:lnTo>
                <a:lnTo>
                  <a:pt x="220444" y="224175"/>
                </a:lnTo>
                <a:lnTo>
                  <a:pt x="221089" y="203907"/>
                </a:lnTo>
                <a:lnTo>
                  <a:pt x="149527" y="203907"/>
                </a:lnTo>
                <a:lnTo>
                  <a:pt x="71558" y="147709"/>
                </a:lnTo>
                <a:lnTo>
                  <a:pt x="53151" y="129525"/>
                </a:lnTo>
                <a:close/>
              </a:path>
              <a:path w="514350" h="300355">
                <a:moveTo>
                  <a:pt x="396402" y="121934"/>
                </a:moveTo>
                <a:lnTo>
                  <a:pt x="371788" y="132351"/>
                </a:lnTo>
                <a:lnTo>
                  <a:pt x="345587" y="164884"/>
                </a:lnTo>
                <a:lnTo>
                  <a:pt x="306565" y="229238"/>
                </a:lnTo>
                <a:lnTo>
                  <a:pt x="326909" y="208024"/>
                </a:lnTo>
                <a:lnTo>
                  <a:pt x="370525" y="158313"/>
                </a:lnTo>
                <a:lnTo>
                  <a:pt x="396402" y="121934"/>
                </a:lnTo>
                <a:close/>
              </a:path>
              <a:path w="514350" h="300355">
                <a:moveTo>
                  <a:pt x="397041" y="121664"/>
                </a:moveTo>
                <a:lnTo>
                  <a:pt x="396402" y="121934"/>
                </a:lnTo>
                <a:lnTo>
                  <a:pt x="370525" y="158313"/>
                </a:lnTo>
                <a:lnTo>
                  <a:pt x="326909" y="208024"/>
                </a:lnTo>
                <a:lnTo>
                  <a:pt x="306565" y="229238"/>
                </a:lnTo>
                <a:lnTo>
                  <a:pt x="484624" y="229238"/>
                </a:lnTo>
                <a:lnTo>
                  <a:pt x="514266" y="198843"/>
                </a:lnTo>
                <a:lnTo>
                  <a:pt x="510151" y="187681"/>
                </a:lnTo>
                <a:lnTo>
                  <a:pt x="496540" y="162746"/>
                </a:lnTo>
                <a:lnTo>
                  <a:pt x="471530" y="136860"/>
                </a:lnTo>
                <a:lnTo>
                  <a:pt x="433221" y="122850"/>
                </a:lnTo>
                <a:lnTo>
                  <a:pt x="397041" y="121664"/>
                </a:lnTo>
                <a:close/>
              </a:path>
              <a:path w="514350" h="300355">
                <a:moveTo>
                  <a:pt x="237930" y="34344"/>
                </a:moveTo>
                <a:lnTo>
                  <a:pt x="230575" y="48765"/>
                </a:lnTo>
                <a:lnTo>
                  <a:pt x="224084" y="109636"/>
                </a:lnTo>
                <a:lnTo>
                  <a:pt x="220444" y="224175"/>
                </a:lnTo>
                <a:lnTo>
                  <a:pt x="224877" y="192509"/>
                </a:lnTo>
                <a:lnTo>
                  <a:pt x="231131" y="147232"/>
                </a:lnTo>
                <a:lnTo>
                  <a:pt x="240712" y="77264"/>
                </a:lnTo>
                <a:lnTo>
                  <a:pt x="239279" y="35727"/>
                </a:lnTo>
                <a:lnTo>
                  <a:pt x="237930" y="34344"/>
                </a:lnTo>
                <a:close/>
              </a:path>
              <a:path w="514350" h="300355">
                <a:moveTo>
                  <a:pt x="311953" y="0"/>
                </a:moveTo>
                <a:lnTo>
                  <a:pt x="271107" y="6334"/>
                </a:lnTo>
                <a:lnTo>
                  <a:pt x="244666" y="21138"/>
                </a:lnTo>
                <a:lnTo>
                  <a:pt x="237930" y="34344"/>
                </a:lnTo>
                <a:lnTo>
                  <a:pt x="239279" y="35727"/>
                </a:lnTo>
                <a:lnTo>
                  <a:pt x="240712" y="77264"/>
                </a:lnTo>
                <a:lnTo>
                  <a:pt x="231000" y="148181"/>
                </a:lnTo>
                <a:lnTo>
                  <a:pt x="224877" y="192509"/>
                </a:lnTo>
                <a:lnTo>
                  <a:pt x="220444" y="224175"/>
                </a:lnTo>
                <a:lnTo>
                  <a:pt x="309636" y="224175"/>
                </a:lnTo>
                <a:lnTo>
                  <a:pt x="345587" y="164884"/>
                </a:lnTo>
                <a:lnTo>
                  <a:pt x="371788" y="132351"/>
                </a:lnTo>
                <a:lnTo>
                  <a:pt x="396402" y="121934"/>
                </a:lnTo>
                <a:lnTo>
                  <a:pt x="411290" y="101005"/>
                </a:lnTo>
                <a:lnTo>
                  <a:pt x="423081" y="56996"/>
                </a:lnTo>
                <a:lnTo>
                  <a:pt x="399339" y="29130"/>
                </a:lnTo>
                <a:lnTo>
                  <a:pt x="358497" y="8864"/>
                </a:lnTo>
                <a:lnTo>
                  <a:pt x="311953" y="0"/>
                </a:lnTo>
                <a:close/>
              </a:path>
              <a:path w="514350" h="300355">
                <a:moveTo>
                  <a:pt x="93801" y="117786"/>
                </a:moveTo>
                <a:lnTo>
                  <a:pt x="86915" y="118973"/>
                </a:lnTo>
                <a:lnTo>
                  <a:pt x="69106" y="123484"/>
                </a:lnTo>
                <a:lnTo>
                  <a:pt x="53151" y="129525"/>
                </a:lnTo>
                <a:lnTo>
                  <a:pt x="71558" y="147709"/>
                </a:lnTo>
                <a:lnTo>
                  <a:pt x="149527" y="203907"/>
                </a:lnTo>
                <a:lnTo>
                  <a:pt x="93801" y="117786"/>
                </a:lnTo>
                <a:close/>
              </a:path>
              <a:path w="514350" h="300355">
                <a:moveTo>
                  <a:pt x="223825" y="117786"/>
                </a:moveTo>
                <a:lnTo>
                  <a:pt x="93801" y="117786"/>
                </a:lnTo>
                <a:lnTo>
                  <a:pt x="149527" y="203907"/>
                </a:lnTo>
                <a:lnTo>
                  <a:pt x="221089" y="203907"/>
                </a:lnTo>
                <a:lnTo>
                  <a:pt x="223825" y="117786"/>
                </a:lnTo>
                <a:close/>
              </a:path>
              <a:path w="514350" h="300355">
                <a:moveTo>
                  <a:pt x="222509" y="18534"/>
                </a:moveTo>
                <a:lnTo>
                  <a:pt x="159282" y="32977"/>
                </a:lnTo>
                <a:lnTo>
                  <a:pt x="120985" y="52512"/>
                </a:lnTo>
                <a:lnTo>
                  <a:pt x="83674" y="72188"/>
                </a:lnTo>
                <a:lnTo>
                  <a:pt x="44805" y="94198"/>
                </a:lnTo>
                <a:lnTo>
                  <a:pt x="38708" y="115256"/>
                </a:lnTo>
                <a:lnTo>
                  <a:pt x="53151" y="129525"/>
                </a:lnTo>
                <a:lnTo>
                  <a:pt x="69106" y="123484"/>
                </a:lnTo>
                <a:lnTo>
                  <a:pt x="86915" y="118973"/>
                </a:lnTo>
                <a:lnTo>
                  <a:pt x="93801" y="117786"/>
                </a:lnTo>
                <a:lnTo>
                  <a:pt x="223825" y="117786"/>
                </a:lnTo>
                <a:lnTo>
                  <a:pt x="224084" y="109636"/>
                </a:lnTo>
                <a:lnTo>
                  <a:pt x="230575" y="48765"/>
                </a:lnTo>
                <a:lnTo>
                  <a:pt x="237930" y="34344"/>
                </a:lnTo>
                <a:lnTo>
                  <a:pt x="222509" y="18534"/>
                </a:lnTo>
                <a:close/>
              </a:path>
            </a:pathLst>
          </a:custGeom>
          <a:solidFill>
            <a:srgbClr val="00569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0965" y="673181"/>
            <a:ext cx="5095504" cy="4612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767118"/>
              </p:ext>
            </p:extLst>
          </p:nvPr>
        </p:nvGraphicFramePr>
        <p:xfrm>
          <a:off x="2849399" y="4986449"/>
          <a:ext cx="14246859" cy="25641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1715"/>
                <a:gridCol w="3561715"/>
                <a:gridCol w="3561714"/>
                <a:gridCol w="3561715"/>
              </a:tblGrid>
              <a:tr h="8547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  <a:solidFill>
                      <a:srgbClr val="0056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25"/>
                        </a:spcBef>
                      </a:pPr>
                      <a:r>
                        <a:rPr sz="2950" b="1" spc="10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&lt;</a:t>
                      </a:r>
                      <a:r>
                        <a:rPr sz="2950" b="1" spc="-2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2950" b="1" spc="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10</a:t>
                      </a:r>
                      <a:r>
                        <a:rPr sz="2950" b="1" spc="-20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2950" b="1" spc="2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km</a:t>
                      </a:r>
                      <a:endParaRPr sz="2950">
                        <a:latin typeface="Myriad Pro Light"/>
                        <a:cs typeface="Myriad Pro Light"/>
                      </a:endParaRPr>
                    </a:p>
                  </a:txBody>
                  <a:tcPr marL="0" marR="0" marT="193675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  <a:solidFill>
                      <a:srgbClr val="00569B"/>
                    </a:solidFill>
                  </a:tcPr>
                </a:tc>
                <a:tc>
                  <a:txBody>
                    <a:bodyPr/>
                    <a:lstStyle/>
                    <a:p>
                      <a:pPr marL="639445">
                        <a:lnSpc>
                          <a:spcPct val="100000"/>
                        </a:lnSpc>
                        <a:spcBef>
                          <a:spcPts val="1525"/>
                        </a:spcBef>
                      </a:pPr>
                      <a:r>
                        <a:rPr sz="2950" b="1" u="sng" spc="1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Myriad Pro Light"/>
                          <a:cs typeface="Myriad Pro Light"/>
                        </a:rPr>
                        <a:t>&gt;</a:t>
                      </a:r>
                      <a:r>
                        <a:rPr sz="2950" b="1" spc="-1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2950" b="1" spc="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10</a:t>
                      </a:r>
                      <a:r>
                        <a:rPr sz="2950" b="1" spc="-10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2950" b="1" spc="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-</a:t>
                      </a:r>
                      <a:r>
                        <a:rPr sz="2950" b="1" spc="-10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2950" b="1" spc="10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&lt;</a:t>
                      </a:r>
                      <a:r>
                        <a:rPr sz="2950" b="1" spc="-10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2950" b="1" spc="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15</a:t>
                      </a:r>
                      <a:r>
                        <a:rPr sz="2950" b="1" spc="-10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2950" b="1" spc="2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km</a:t>
                      </a:r>
                      <a:endParaRPr sz="2950">
                        <a:latin typeface="Myriad Pro Light"/>
                        <a:cs typeface="Myriad Pro Light"/>
                      </a:endParaRPr>
                    </a:p>
                  </a:txBody>
                  <a:tcPr marL="0" marR="0" marT="193675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  <a:solidFill>
                      <a:srgbClr val="0056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25"/>
                        </a:spcBef>
                      </a:pPr>
                      <a:r>
                        <a:rPr sz="2950" b="1" u="sng" spc="1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Myriad Pro Light"/>
                          <a:cs typeface="Myriad Pro Light"/>
                        </a:rPr>
                        <a:t>&gt;</a:t>
                      </a:r>
                      <a:r>
                        <a:rPr sz="2950" b="1" spc="-2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2950" b="1" spc="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15</a:t>
                      </a:r>
                      <a:r>
                        <a:rPr sz="2950" b="1" spc="-20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 </a:t>
                      </a:r>
                      <a:r>
                        <a:rPr sz="2950" b="1" spc="25" dirty="0">
                          <a:solidFill>
                            <a:srgbClr val="FFFFFF"/>
                          </a:solidFill>
                          <a:latin typeface="Myriad Pro Light"/>
                          <a:cs typeface="Myriad Pro Light"/>
                        </a:rPr>
                        <a:t>km</a:t>
                      </a:r>
                      <a:endParaRPr sz="2950">
                        <a:latin typeface="Myriad Pro Light"/>
                        <a:cs typeface="Myriad Pro Light"/>
                      </a:endParaRPr>
                    </a:p>
                  </a:txBody>
                  <a:tcPr marL="0" marR="0" marT="193675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  <a:solidFill>
                      <a:srgbClr val="00569B"/>
                    </a:solidFill>
                  </a:tcPr>
                </a:tc>
              </a:tr>
              <a:tr h="854710">
                <a:tc>
                  <a:txBody>
                    <a:bodyPr/>
                    <a:lstStyle/>
                    <a:p>
                      <a:pPr marL="569595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lang="nl-NL" sz="2950" spc="5" dirty="0" smtClean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start</a:t>
                      </a:r>
                      <a:r>
                        <a:rPr sz="2950" spc="5" dirty="0" err="1" smtClean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tarief</a:t>
                      </a:r>
                      <a:endParaRPr sz="2950" dirty="0">
                        <a:latin typeface="Myriad Pro"/>
                        <a:cs typeface="Myriad Pro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geen</a:t>
                      </a:r>
                      <a:r>
                        <a:rPr sz="2950" spc="-30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parkeerrecht</a:t>
                      </a:r>
                      <a:endParaRPr sz="2950">
                        <a:latin typeface="Myriad Pro"/>
                        <a:cs typeface="Myriad Pro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0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€</a:t>
                      </a:r>
                      <a:r>
                        <a:rPr sz="2950" spc="-20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 smtClean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3</a:t>
                      </a:r>
                      <a:endParaRPr sz="2950" dirty="0">
                        <a:latin typeface="Myriad Pro"/>
                        <a:cs typeface="Myriad Pro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€</a:t>
                      </a:r>
                      <a:r>
                        <a:rPr sz="2950" spc="-20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 smtClean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3</a:t>
                      </a:r>
                      <a:endParaRPr sz="2950" dirty="0">
                        <a:latin typeface="Myriad Pro"/>
                        <a:cs typeface="Myriad Pro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</a:tcPr>
                </a:tc>
              </a:tr>
              <a:tr h="854710">
                <a:tc>
                  <a:txBody>
                    <a:bodyPr/>
                    <a:lstStyle/>
                    <a:p>
                      <a:pPr marL="569595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dagtarief</a:t>
                      </a:r>
                      <a:endParaRPr sz="2950">
                        <a:latin typeface="Myriad Pro"/>
                        <a:cs typeface="Myriad Pro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geen</a:t>
                      </a:r>
                      <a:r>
                        <a:rPr sz="2950" spc="-30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parkeerrecht</a:t>
                      </a:r>
                      <a:endParaRPr sz="2950">
                        <a:latin typeface="Myriad Pro"/>
                        <a:cs typeface="Myriad Pro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8655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€</a:t>
                      </a:r>
                      <a:r>
                        <a:rPr sz="2950" spc="-1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3,50</a:t>
                      </a:r>
                      <a:r>
                        <a:rPr sz="2950" spc="-1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per</a:t>
                      </a:r>
                      <a:r>
                        <a:rPr sz="2950" spc="-10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dag</a:t>
                      </a:r>
                      <a:endParaRPr sz="2950">
                        <a:latin typeface="Myriad Pro"/>
                        <a:cs typeface="Myriad Pro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€</a:t>
                      </a:r>
                      <a:r>
                        <a:rPr sz="2950" spc="-1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2,20</a:t>
                      </a:r>
                      <a:r>
                        <a:rPr sz="2950" spc="-1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per</a:t>
                      </a:r>
                      <a:r>
                        <a:rPr sz="2950" spc="-10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2950" spc="5" dirty="0">
                          <a:solidFill>
                            <a:srgbClr val="00569B"/>
                          </a:solidFill>
                          <a:latin typeface="Myriad Pro"/>
                          <a:cs typeface="Myriad Pro"/>
                        </a:rPr>
                        <a:t>dag</a:t>
                      </a:r>
                      <a:endParaRPr sz="2950" dirty="0">
                        <a:latin typeface="Myriad Pro"/>
                        <a:cs typeface="Myriad Pro"/>
                      </a:endParaRPr>
                    </a:p>
                  </a:txBody>
                  <a:tcPr marL="0" marR="0" marT="194310" marB="0">
                    <a:lnL w="12700">
                      <a:solidFill>
                        <a:srgbClr val="51B5D9"/>
                      </a:solidFill>
                      <a:prstDash val="solid"/>
                    </a:lnL>
                    <a:lnR w="12700">
                      <a:solidFill>
                        <a:srgbClr val="51B5D9"/>
                      </a:solidFill>
                      <a:prstDash val="solid"/>
                    </a:lnR>
                    <a:lnT w="12700">
                      <a:solidFill>
                        <a:srgbClr val="51B5D9"/>
                      </a:solidFill>
                      <a:prstDash val="solid"/>
                    </a:lnT>
                    <a:lnB w="12700">
                      <a:solidFill>
                        <a:srgbClr val="51B5D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36699" y="1902333"/>
            <a:ext cx="4505960" cy="749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Kosten</a:t>
            </a:r>
            <a:r>
              <a:rPr spc="-75" dirty="0"/>
              <a:t> </a:t>
            </a:r>
            <a:r>
              <a:rPr dirty="0"/>
              <a:t>parkeren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1424695" y="1495939"/>
            <a:ext cx="1139825" cy="1138555"/>
            <a:chOff x="1424695" y="1495939"/>
            <a:chExt cx="1139825" cy="1138555"/>
          </a:xfrm>
        </p:grpSpPr>
        <p:sp>
          <p:nvSpPr>
            <p:cNvPr id="5" name="object 5"/>
            <p:cNvSpPr/>
            <p:nvPr/>
          </p:nvSpPr>
          <p:spPr>
            <a:xfrm>
              <a:off x="1424695" y="1495939"/>
              <a:ext cx="1139825" cy="1138555"/>
            </a:xfrm>
            <a:custGeom>
              <a:avLst/>
              <a:gdLst/>
              <a:ahLst/>
              <a:cxnLst/>
              <a:rect l="l" t="t" r="r" b="b"/>
              <a:pathLst>
                <a:path w="1139825" h="1138555">
                  <a:moveTo>
                    <a:pt x="569888" y="0"/>
                  </a:moveTo>
                  <a:lnTo>
                    <a:pt x="520716" y="2089"/>
                  </a:lnTo>
                  <a:lnTo>
                    <a:pt x="472705" y="8242"/>
                  </a:lnTo>
                  <a:lnTo>
                    <a:pt x="426027" y="18288"/>
                  </a:lnTo>
                  <a:lnTo>
                    <a:pt x="380852" y="32057"/>
                  </a:lnTo>
                  <a:lnTo>
                    <a:pt x="337352" y="49378"/>
                  </a:lnTo>
                  <a:lnTo>
                    <a:pt x="295699" y="70080"/>
                  </a:lnTo>
                  <a:lnTo>
                    <a:pt x="256061" y="93991"/>
                  </a:lnTo>
                  <a:lnTo>
                    <a:pt x="218612" y="120942"/>
                  </a:lnTo>
                  <a:lnTo>
                    <a:pt x="183522" y="150761"/>
                  </a:lnTo>
                  <a:lnTo>
                    <a:pt x="150962" y="183277"/>
                  </a:lnTo>
                  <a:lnTo>
                    <a:pt x="121103" y="218320"/>
                  </a:lnTo>
                  <a:lnTo>
                    <a:pt x="94117" y="255719"/>
                  </a:lnTo>
                  <a:lnTo>
                    <a:pt x="70173" y="295303"/>
                  </a:lnTo>
                  <a:lnTo>
                    <a:pt x="49444" y="336900"/>
                  </a:lnTo>
                  <a:lnTo>
                    <a:pt x="32100" y="380341"/>
                  </a:lnTo>
                  <a:lnTo>
                    <a:pt x="18313" y="425455"/>
                  </a:lnTo>
                  <a:lnTo>
                    <a:pt x="8253" y="472070"/>
                  </a:lnTo>
                  <a:lnTo>
                    <a:pt x="2091" y="520016"/>
                  </a:lnTo>
                  <a:lnTo>
                    <a:pt x="0" y="569121"/>
                  </a:lnTo>
                  <a:lnTo>
                    <a:pt x="2091" y="618227"/>
                  </a:lnTo>
                  <a:lnTo>
                    <a:pt x="8253" y="666173"/>
                  </a:lnTo>
                  <a:lnTo>
                    <a:pt x="18313" y="712788"/>
                  </a:lnTo>
                  <a:lnTo>
                    <a:pt x="32100" y="757901"/>
                  </a:lnTo>
                  <a:lnTo>
                    <a:pt x="49444" y="801343"/>
                  </a:lnTo>
                  <a:lnTo>
                    <a:pt x="70173" y="842940"/>
                  </a:lnTo>
                  <a:lnTo>
                    <a:pt x="94117" y="882524"/>
                  </a:lnTo>
                  <a:lnTo>
                    <a:pt x="121103" y="919923"/>
                  </a:lnTo>
                  <a:lnTo>
                    <a:pt x="150962" y="954966"/>
                  </a:lnTo>
                  <a:lnTo>
                    <a:pt x="183522" y="987482"/>
                  </a:lnTo>
                  <a:lnTo>
                    <a:pt x="218612" y="1017301"/>
                  </a:lnTo>
                  <a:lnTo>
                    <a:pt x="256061" y="1044252"/>
                  </a:lnTo>
                  <a:lnTo>
                    <a:pt x="295699" y="1068163"/>
                  </a:lnTo>
                  <a:lnTo>
                    <a:pt x="337352" y="1088865"/>
                  </a:lnTo>
                  <a:lnTo>
                    <a:pt x="380852" y="1106186"/>
                  </a:lnTo>
                  <a:lnTo>
                    <a:pt x="426027" y="1119955"/>
                  </a:lnTo>
                  <a:lnTo>
                    <a:pt x="472705" y="1130001"/>
                  </a:lnTo>
                  <a:lnTo>
                    <a:pt x="520716" y="1136154"/>
                  </a:lnTo>
                  <a:lnTo>
                    <a:pt x="569888" y="1138243"/>
                  </a:lnTo>
                  <a:lnTo>
                    <a:pt x="619058" y="1136154"/>
                  </a:lnTo>
                  <a:lnTo>
                    <a:pt x="667068" y="1130001"/>
                  </a:lnTo>
                  <a:lnTo>
                    <a:pt x="713744" y="1119955"/>
                  </a:lnTo>
                  <a:lnTo>
                    <a:pt x="758917" y="1106186"/>
                  </a:lnTo>
                  <a:lnTo>
                    <a:pt x="802416" y="1088865"/>
                  </a:lnTo>
                  <a:lnTo>
                    <a:pt x="844069" y="1068163"/>
                  </a:lnTo>
                  <a:lnTo>
                    <a:pt x="883705" y="1044252"/>
                  </a:lnTo>
                  <a:lnTo>
                    <a:pt x="921153" y="1017301"/>
                  </a:lnTo>
                  <a:lnTo>
                    <a:pt x="956243" y="987482"/>
                  </a:lnTo>
                  <a:lnTo>
                    <a:pt x="988802" y="954966"/>
                  </a:lnTo>
                  <a:lnTo>
                    <a:pt x="1018661" y="919923"/>
                  </a:lnTo>
                  <a:lnTo>
                    <a:pt x="1045647" y="882524"/>
                  </a:lnTo>
                  <a:lnTo>
                    <a:pt x="1069590" y="842940"/>
                  </a:lnTo>
                  <a:lnTo>
                    <a:pt x="1090320" y="801343"/>
                  </a:lnTo>
                  <a:lnTo>
                    <a:pt x="1107663" y="757901"/>
                  </a:lnTo>
                  <a:lnTo>
                    <a:pt x="1121451" y="712788"/>
                  </a:lnTo>
                  <a:lnTo>
                    <a:pt x="1131511" y="666173"/>
                  </a:lnTo>
                  <a:lnTo>
                    <a:pt x="1137672" y="618227"/>
                  </a:lnTo>
                  <a:lnTo>
                    <a:pt x="1139764" y="569121"/>
                  </a:lnTo>
                  <a:lnTo>
                    <a:pt x="1137672" y="520016"/>
                  </a:lnTo>
                  <a:lnTo>
                    <a:pt x="1131511" y="472070"/>
                  </a:lnTo>
                  <a:lnTo>
                    <a:pt x="1121451" y="425455"/>
                  </a:lnTo>
                  <a:lnTo>
                    <a:pt x="1107663" y="380341"/>
                  </a:lnTo>
                  <a:lnTo>
                    <a:pt x="1090320" y="336900"/>
                  </a:lnTo>
                  <a:lnTo>
                    <a:pt x="1069590" y="295303"/>
                  </a:lnTo>
                  <a:lnTo>
                    <a:pt x="1045647" y="255719"/>
                  </a:lnTo>
                  <a:lnTo>
                    <a:pt x="1018661" y="218320"/>
                  </a:lnTo>
                  <a:lnTo>
                    <a:pt x="988802" y="183277"/>
                  </a:lnTo>
                  <a:lnTo>
                    <a:pt x="956243" y="150761"/>
                  </a:lnTo>
                  <a:lnTo>
                    <a:pt x="921153" y="120942"/>
                  </a:lnTo>
                  <a:lnTo>
                    <a:pt x="883705" y="93991"/>
                  </a:lnTo>
                  <a:lnTo>
                    <a:pt x="844069" y="70080"/>
                  </a:lnTo>
                  <a:lnTo>
                    <a:pt x="802416" y="49378"/>
                  </a:lnTo>
                  <a:lnTo>
                    <a:pt x="758917" y="32057"/>
                  </a:lnTo>
                  <a:lnTo>
                    <a:pt x="713744" y="18288"/>
                  </a:lnTo>
                  <a:lnTo>
                    <a:pt x="667068" y="8242"/>
                  </a:lnTo>
                  <a:lnTo>
                    <a:pt x="619058" y="2089"/>
                  </a:lnTo>
                  <a:lnTo>
                    <a:pt x="569888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763369" y="1782681"/>
              <a:ext cx="422909" cy="565785"/>
            </a:xfrm>
            <a:custGeom>
              <a:avLst/>
              <a:gdLst/>
              <a:ahLst/>
              <a:cxnLst/>
              <a:rect l="l" t="t" r="r" b="b"/>
              <a:pathLst>
                <a:path w="422910" h="565785">
                  <a:moveTo>
                    <a:pt x="281111" y="0"/>
                  </a:moveTo>
                  <a:lnTo>
                    <a:pt x="236763" y="7548"/>
                  </a:lnTo>
                  <a:lnTo>
                    <a:pt x="194961" y="22703"/>
                  </a:lnTo>
                  <a:lnTo>
                    <a:pt x="156630" y="45108"/>
                  </a:lnTo>
                  <a:lnTo>
                    <a:pt x="122696" y="74405"/>
                  </a:lnTo>
                  <a:lnTo>
                    <a:pt x="94085" y="110237"/>
                  </a:lnTo>
                  <a:lnTo>
                    <a:pt x="71721" y="152246"/>
                  </a:lnTo>
                  <a:lnTo>
                    <a:pt x="64502" y="179005"/>
                  </a:lnTo>
                  <a:lnTo>
                    <a:pt x="60448" y="191361"/>
                  </a:lnTo>
                  <a:lnTo>
                    <a:pt x="53740" y="200383"/>
                  </a:lnTo>
                  <a:lnTo>
                    <a:pt x="42926" y="205283"/>
                  </a:lnTo>
                  <a:lnTo>
                    <a:pt x="29537" y="207052"/>
                  </a:lnTo>
                  <a:lnTo>
                    <a:pt x="14814" y="207468"/>
                  </a:lnTo>
                  <a:lnTo>
                    <a:pt x="0" y="208311"/>
                  </a:lnTo>
                  <a:lnTo>
                    <a:pt x="0" y="256071"/>
                  </a:lnTo>
                  <a:lnTo>
                    <a:pt x="48262" y="259929"/>
                  </a:lnTo>
                  <a:lnTo>
                    <a:pt x="44505" y="301331"/>
                  </a:lnTo>
                  <a:lnTo>
                    <a:pt x="376" y="303391"/>
                  </a:lnTo>
                  <a:lnTo>
                    <a:pt x="376" y="355059"/>
                  </a:lnTo>
                  <a:lnTo>
                    <a:pt x="51969" y="355059"/>
                  </a:lnTo>
                  <a:lnTo>
                    <a:pt x="59281" y="386057"/>
                  </a:lnTo>
                  <a:lnTo>
                    <a:pt x="76394" y="433070"/>
                  </a:lnTo>
                  <a:lnTo>
                    <a:pt x="100490" y="472812"/>
                  </a:lnTo>
                  <a:lnTo>
                    <a:pt x="130456" y="505368"/>
                  </a:lnTo>
                  <a:lnTo>
                    <a:pt x="165181" y="530824"/>
                  </a:lnTo>
                  <a:lnTo>
                    <a:pt x="203550" y="549268"/>
                  </a:lnTo>
                  <a:lnTo>
                    <a:pt x="244452" y="560783"/>
                  </a:lnTo>
                  <a:lnTo>
                    <a:pt x="286774" y="565457"/>
                  </a:lnTo>
                  <a:lnTo>
                    <a:pt x="329402" y="563375"/>
                  </a:lnTo>
                  <a:lnTo>
                    <a:pt x="371225" y="554623"/>
                  </a:lnTo>
                  <a:lnTo>
                    <a:pt x="411128" y="539288"/>
                  </a:lnTo>
                  <a:lnTo>
                    <a:pt x="416393" y="536750"/>
                  </a:lnTo>
                  <a:lnTo>
                    <a:pt x="422801" y="527929"/>
                  </a:lnTo>
                  <a:lnTo>
                    <a:pt x="419109" y="507310"/>
                  </a:lnTo>
                  <a:lnTo>
                    <a:pt x="415570" y="491607"/>
                  </a:lnTo>
                  <a:lnTo>
                    <a:pt x="407899" y="460178"/>
                  </a:lnTo>
                  <a:lnTo>
                    <a:pt x="349710" y="473531"/>
                  </a:lnTo>
                  <a:lnTo>
                    <a:pt x="296954" y="476394"/>
                  </a:lnTo>
                  <a:lnTo>
                    <a:pt x="251008" y="469354"/>
                  </a:lnTo>
                  <a:lnTo>
                    <a:pt x="213246" y="453000"/>
                  </a:lnTo>
                  <a:lnTo>
                    <a:pt x="167781" y="394699"/>
                  </a:lnTo>
                  <a:lnTo>
                    <a:pt x="162830" y="353928"/>
                  </a:lnTo>
                  <a:lnTo>
                    <a:pt x="380570" y="353928"/>
                  </a:lnTo>
                  <a:lnTo>
                    <a:pt x="380570" y="301481"/>
                  </a:lnTo>
                  <a:lnTo>
                    <a:pt x="151760" y="301481"/>
                  </a:lnTo>
                  <a:lnTo>
                    <a:pt x="151760" y="257328"/>
                  </a:lnTo>
                  <a:lnTo>
                    <a:pt x="380784" y="257328"/>
                  </a:lnTo>
                  <a:lnTo>
                    <a:pt x="380784" y="205836"/>
                  </a:lnTo>
                  <a:lnTo>
                    <a:pt x="163509" y="205836"/>
                  </a:lnTo>
                  <a:lnTo>
                    <a:pt x="170475" y="175396"/>
                  </a:lnTo>
                  <a:lnTo>
                    <a:pt x="200767" y="124708"/>
                  </a:lnTo>
                  <a:lnTo>
                    <a:pt x="266774" y="85759"/>
                  </a:lnTo>
                  <a:lnTo>
                    <a:pt x="310757" y="80927"/>
                  </a:lnTo>
                  <a:lnTo>
                    <a:pt x="355350" y="87366"/>
                  </a:lnTo>
                  <a:lnTo>
                    <a:pt x="400461" y="101333"/>
                  </a:lnTo>
                  <a:lnTo>
                    <a:pt x="420175" y="26570"/>
                  </a:lnTo>
                  <a:lnTo>
                    <a:pt x="373742" y="9153"/>
                  </a:lnTo>
                  <a:lnTo>
                    <a:pt x="327079" y="416"/>
                  </a:lnTo>
                  <a:lnTo>
                    <a:pt x="2811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2836700" y="3078129"/>
            <a:ext cx="15129510" cy="1699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2000"/>
              </a:lnSpc>
              <a:spcBef>
                <a:spcPts val="95"/>
              </a:spcBef>
            </a:pPr>
            <a:r>
              <a:rPr sz="2950" spc="-20" dirty="0">
                <a:solidFill>
                  <a:srgbClr val="00569B"/>
                </a:solidFill>
                <a:latin typeface="Myriad Pro"/>
                <a:cs typeface="Myriad Pro"/>
              </a:rPr>
              <a:t>Per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 keer</a:t>
            </a:r>
            <a:r>
              <a:rPr sz="2950" spc="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dirty="0">
                <a:solidFill>
                  <a:srgbClr val="00569B"/>
                </a:solidFill>
                <a:latin typeface="Myriad Pro"/>
                <a:cs typeface="Myriad Pro"/>
              </a:rPr>
              <a:t>dat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 je</a:t>
            </a:r>
            <a:r>
              <a:rPr sz="2950" spc="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dirty="0">
                <a:solidFill>
                  <a:srgbClr val="00569B"/>
                </a:solidFill>
                <a:latin typeface="Myriad Pro"/>
                <a:cs typeface="Myriad Pro"/>
              </a:rPr>
              <a:t>doordeweeks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 tussen</a:t>
            </a:r>
            <a:r>
              <a:rPr sz="2950" spc="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5.00 en</a:t>
            </a:r>
            <a:r>
              <a:rPr sz="2950" spc="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12.30 uur</a:t>
            </a:r>
            <a:r>
              <a:rPr sz="2950" spc="10" dirty="0">
                <a:solidFill>
                  <a:srgbClr val="00569B"/>
                </a:solidFill>
                <a:latin typeface="Myriad Pro"/>
                <a:cs typeface="Myriad Pro"/>
              </a:rPr>
              <a:t> met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 de</a:t>
            </a:r>
            <a:r>
              <a:rPr sz="2950" spc="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dirty="0">
                <a:solidFill>
                  <a:srgbClr val="00569B"/>
                </a:solidFill>
                <a:latin typeface="Myriad Pro"/>
                <a:cs typeface="Myriad Pro"/>
              </a:rPr>
              <a:t>auto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spc="5" dirty="0" err="1" smtClean="0">
                <a:solidFill>
                  <a:srgbClr val="00569B"/>
                </a:solidFill>
                <a:latin typeface="Myriad Pro"/>
                <a:cs typeface="Myriad Pro"/>
              </a:rPr>
              <a:t>aankomt</a:t>
            </a:r>
            <a:r>
              <a:rPr lang="nl-NL" sz="2950" spc="5" dirty="0" smtClean="0">
                <a:solidFill>
                  <a:srgbClr val="00569B"/>
                </a:solidFill>
                <a:latin typeface="Myriad Pro"/>
                <a:cs typeface="Myriad Pro"/>
              </a:rPr>
              <a:t>,</a:t>
            </a:r>
            <a:r>
              <a:rPr sz="2950" spc="10" dirty="0" smtClean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betaal</a:t>
            </a:r>
            <a:r>
              <a:rPr sz="2950" spc="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spc="-10" dirty="0">
                <a:solidFill>
                  <a:srgbClr val="00569B"/>
                </a:solidFill>
                <a:latin typeface="Myriad Pro"/>
                <a:cs typeface="Myriad Pro"/>
              </a:rPr>
              <a:t>je.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endParaRPr lang="nl-NL" sz="2950" spc="5" dirty="0" smtClean="0">
              <a:solidFill>
                <a:srgbClr val="00569B"/>
              </a:solidFill>
              <a:latin typeface="Myriad Pro"/>
              <a:cs typeface="Myriad Pro"/>
            </a:endParaRPr>
          </a:p>
          <a:p>
            <a:pPr marL="12700" marR="5080">
              <a:lnSpc>
                <a:spcPct val="122000"/>
              </a:lnSpc>
              <a:spcBef>
                <a:spcPts val="95"/>
              </a:spcBef>
            </a:pPr>
            <a:r>
              <a:rPr sz="2950" spc="5" dirty="0" smtClean="0">
                <a:solidFill>
                  <a:srgbClr val="00569B"/>
                </a:solidFill>
                <a:latin typeface="Myriad Pro"/>
                <a:cs typeface="Myriad Pro"/>
              </a:rPr>
              <a:t>Het</a:t>
            </a:r>
            <a:r>
              <a:rPr sz="2950" spc="10" dirty="0" smtClean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bedrag </a:t>
            </a:r>
            <a:r>
              <a:rPr sz="2950" spc="-6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is</a:t>
            </a:r>
            <a:r>
              <a:rPr sz="295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afhankelijk</a:t>
            </a:r>
            <a:r>
              <a:rPr sz="2950" dirty="0">
                <a:solidFill>
                  <a:srgbClr val="00569B"/>
                </a:solidFill>
                <a:latin typeface="Myriad Pro"/>
                <a:cs typeface="Myriad Pro"/>
              </a:rPr>
              <a:t> van 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je</a:t>
            </a:r>
            <a:r>
              <a:rPr sz="295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dirty="0" err="1">
                <a:solidFill>
                  <a:srgbClr val="00569B"/>
                </a:solidFill>
                <a:latin typeface="Myriad Pro"/>
                <a:cs typeface="Myriad Pro"/>
              </a:rPr>
              <a:t>woon-werkafstand</a:t>
            </a:r>
            <a:r>
              <a:rPr sz="2950" dirty="0" smtClean="0">
                <a:solidFill>
                  <a:srgbClr val="00569B"/>
                </a:solidFill>
                <a:latin typeface="Myriad Pro"/>
                <a:cs typeface="Myriad Pro"/>
              </a:rPr>
              <a:t>.</a:t>
            </a:r>
            <a:endParaRPr lang="nl-NL" sz="2950" dirty="0" smtClean="0">
              <a:solidFill>
                <a:srgbClr val="00569B"/>
              </a:solidFill>
              <a:latin typeface="Myriad Pro"/>
              <a:cs typeface="Myriad Pro"/>
            </a:endParaRPr>
          </a:p>
          <a:p>
            <a:pPr marL="12700" marR="5080">
              <a:lnSpc>
                <a:spcPct val="122000"/>
              </a:lnSpc>
              <a:spcBef>
                <a:spcPts val="95"/>
              </a:spcBef>
            </a:pPr>
            <a:r>
              <a:rPr lang="nl-NL" sz="2950" dirty="0" smtClean="0">
                <a:solidFill>
                  <a:srgbClr val="00569B"/>
                </a:solidFill>
                <a:latin typeface="Myriad Pro"/>
                <a:cs typeface="Myriad Pro"/>
              </a:rPr>
              <a:t>Het starttarief betaal je voor de eerste keer dat je in de maand parkeert.</a:t>
            </a:r>
            <a:endParaRPr sz="2950" dirty="0">
              <a:latin typeface="Myriad Pro"/>
              <a:cs typeface="Myriad Pro"/>
            </a:endParaRPr>
          </a:p>
        </p:txBody>
      </p:sp>
      <p:pic>
        <p:nvPicPr>
          <p:cNvPr id="8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0965" y="673181"/>
            <a:ext cx="5095504" cy="4612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36699" y="1902333"/>
            <a:ext cx="4505960" cy="749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nl-NL" spc="-5" dirty="0" smtClean="0"/>
              <a:t>Vergoedingen</a:t>
            </a:r>
            <a:endParaRPr dirty="0"/>
          </a:p>
        </p:txBody>
      </p:sp>
      <p:grpSp>
        <p:nvGrpSpPr>
          <p:cNvPr id="4" name="object 4"/>
          <p:cNvGrpSpPr/>
          <p:nvPr/>
        </p:nvGrpSpPr>
        <p:grpSpPr>
          <a:xfrm>
            <a:off x="1424695" y="1495939"/>
            <a:ext cx="1139825" cy="1138555"/>
            <a:chOff x="1424695" y="1495939"/>
            <a:chExt cx="1139825" cy="1138555"/>
          </a:xfrm>
        </p:grpSpPr>
        <p:sp>
          <p:nvSpPr>
            <p:cNvPr id="5" name="object 5"/>
            <p:cNvSpPr/>
            <p:nvPr/>
          </p:nvSpPr>
          <p:spPr>
            <a:xfrm>
              <a:off x="1424695" y="1495939"/>
              <a:ext cx="1139825" cy="1138555"/>
            </a:xfrm>
            <a:custGeom>
              <a:avLst/>
              <a:gdLst/>
              <a:ahLst/>
              <a:cxnLst/>
              <a:rect l="l" t="t" r="r" b="b"/>
              <a:pathLst>
                <a:path w="1139825" h="1138555">
                  <a:moveTo>
                    <a:pt x="569888" y="0"/>
                  </a:moveTo>
                  <a:lnTo>
                    <a:pt x="520716" y="2089"/>
                  </a:lnTo>
                  <a:lnTo>
                    <a:pt x="472705" y="8242"/>
                  </a:lnTo>
                  <a:lnTo>
                    <a:pt x="426027" y="18288"/>
                  </a:lnTo>
                  <a:lnTo>
                    <a:pt x="380852" y="32057"/>
                  </a:lnTo>
                  <a:lnTo>
                    <a:pt x="337352" y="49378"/>
                  </a:lnTo>
                  <a:lnTo>
                    <a:pt x="295699" y="70080"/>
                  </a:lnTo>
                  <a:lnTo>
                    <a:pt x="256061" y="93991"/>
                  </a:lnTo>
                  <a:lnTo>
                    <a:pt x="218612" y="120942"/>
                  </a:lnTo>
                  <a:lnTo>
                    <a:pt x="183522" y="150761"/>
                  </a:lnTo>
                  <a:lnTo>
                    <a:pt x="150962" y="183277"/>
                  </a:lnTo>
                  <a:lnTo>
                    <a:pt x="121103" y="218320"/>
                  </a:lnTo>
                  <a:lnTo>
                    <a:pt x="94117" y="255719"/>
                  </a:lnTo>
                  <a:lnTo>
                    <a:pt x="70173" y="295303"/>
                  </a:lnTo>
                  <a:lnTo>
                    <a:pt x="49444" y="336900"/>
                  </a:lnTo>
                  <a:lnTo>
                    <a:pt x="32100" y="380341"/>
                  </a:lnTo>
                  <a:lnTo>
                    <a:pt x="18313" y="425455"/>
                  </a:lnTo>
                  <a:lnTo>
                    <a:pt x="8253" y="472070"/>
                  </a:lnTo>
                  <a:lnTo>
                    <a:pt x="2091" y="520016"/>
                  </a:lnTo>
                  <a:lnTo>
                    <a:pt x="0" y="569121"/>
                  </a:lnTo>
                  <a:lnTo>
                    <a:pt x="2091" y="618227"/>
                  </a:lnTo>
                  <a:lnTo>
                    <a:pt x="8253" y="666173"/>
                  </a:lnTo>
                  <a:lnTo>
                    <a:pt x="18313" y="712788"/>
                  </a:lnTo>
                  <a:lnTo>
                    <a:pt x="32100" y="757901"/>
                  </a:lnTo>
                  <a:lnTo>
                    <a:pt x="49444" y="801343"/>
                  </a:lnTo>
                  <a:lnTo>
                    <a:pt x="70173" y="842940"/>
                  </a:lnTo>
                  <a:lnTo>
                    <a:pt x="94117" y="882524"/>
                  </a:lnTo>
                  <a:lnTo>
                    <a:pt x="121103" y="919923"/>
                  </a:lnTo>
                  <a:lnTo>
                    <a:pt x="150962" y="954966"/>
                  </a:lnTo>
                  <a:lnTo>
                    <a:pt x="183522" y="987482"/>
                  </a:lnTo>
                  <a:lnTo>
                    <a:pt x="218612" y="1017301"/>
                  </a:lnTo>
                  <a:lnTo>
                    <a:pt x="256061" y="1044252"/>
                  </a:lnTo>
                  <a:lnTo>
                    <a:pt x="295699" y="1068163"/>
                  </a:lnTo>
                  <a:lnTo>
                    <a:pt x="337352" y="1088865"/>
                  </a:lnTo>
                  <a:lnTo>
                    <a:pt x="380852" y="1106186"/>
                  </a:lnTo>
                  <a:lnTo>
                    <a:pt x="426027" y="1119955"/>
                  </a:lnTo>
                  <a:lnTo>
                    <a:pt x="472705" y="1130001"/>
                  </a:lnTo>
                  <a:lnTo>
                    <a:pt x="520716" y="1136154"/>
                  </a:lnTo>
                  <a:lnTo>
                    <a:pt x="569888" y="1138243"/>
                  </a:lnTo>
                  <a:lnTo>
                    <a:pt x="619058" y="1136154"/>
                  </a:lnTo>
                  <a:lnTo>
                    <a:pt x="667068" y="1130001"/>
                  </a:lnTo>
                  <a:lnTo>
                    <a:pt x="713744" y="1119955"/>
                  </a:lnTo>
                  <a:lnTo>
                    <a:pt x="758917" y="1106186"/>
                  </a:lnTo>
                  <a:lnTo>
                    <a:pt x="802416" y="1088865"/>
                  </a:lnTo>
                  <a:lnTo>
                    <a:pt x="844069" y="1068163"/>
                  </a:lnTo>
                  <a:lnTo>
                    <a:pt x="883705" y="1044252"/>
                  </a:lnTo>
                  <a:lnTo>
                    <a:pt x="921153" y="1017301"/>
                  </a:lnTo>
                  <a:lnTo>
                    <a:pt x="956243" y="987482"/>
                  </a:lnTo>
                  <a:lnTo>
                    <a:pt x="988802" y="954966"/>
                  </a:lnTo>
                  <a:lnTo>
                    <a:pt x="1018661" y="919923"/>
                  </a:lnTo>
                  <a:lnTo>
                    <a:pt x="1045647" y="882524"/>
                  </a:lnTo>
                  <a:lnTo>
                    <a:pt x="1069590" y="842940"/>
                  </a:lnTo>
                  <a:lnTo>
                    <a:pt x="1090320" y="801343"/>
                  </a:lnTo>
                  <a:lnTo>
                    <a:pt x="1107663" y="757901"/>
                  </a:lnTo>
                  <a:lnTo>
                    <a:pt x="1121451" y="712788"/>
                  </a:lnTo>
                  <a:lnTo>
                    <a:pt x="1131511" y="666173"/>
                  </a:lnTo>
                  <a:lnTo>
                    <a:pt x="1137672" y="618227"/>
                  </a:lnTo>
                  <a:lnTo>
                    <a:pt x="1139764" y="569121"/>
                  </a:lnTo>
                  <a:lnTo>
                    <a:pt x="1137672" y="520016"/>
                  </a:lnTo>
                  <a:lnTo>
                    <a:pt x="1131511" y="472070"/>
                  </a:lnTo>
                  <a:lnTo>
                    <a:pt x="1121451" y="425455"/>
                  </a:lnTo>
                  <a:lnTo>
                    <a:pt x="1107663" y="380341"/>
                  </a:lnTo>
                  <a:lnTo>
                    <a:pt x="1090320" y="336900"/>
                  </a:lnTo>
                  <a:lnTo>
                    <a:pt x="1069590" y="295303"/>
                  </a:lnTo>
                  <a:lnTo>
                    <a:pt x="1045647" y="255719"/>
                  </a:lnTo>
                  <a:lnTo>
                    <a:pt x="1018661" y="218320"/>
                  </a:lnTo>
                  <a:lnTo>
                    <a:pt x="988802" y="183277"/>
                  </a:lnTo>
                  <a:lnTo>
                    <a:pt x="956243" y="150761"/>
                  </a:lnTo>
                  <a:lnTo>
                    <a:pt x="921153" y="120942"/>
                  </a:lnTo>
                  <a:lnTo>
                    <a:pt x="883705" y="93991"/>
                  </a:lnTo>
                  <a:lnTo>
                    <a:pt x="844069" y="70080"/>
                  </a:lnTo>
                  <a:lnTo>
                    <a:pt x="802416" y="49378"/>
                  </a:lnTo>
                  <a:lnTo>
                    <a:pt x="758917" y="32057"/>
                  </a:lnTo>
                  <a:lnTo>
                    <a:pt x="713744" y="18288"/>
                  </a:lnTo>
                  <a:lnTo>
                    <a:pt x="667068" y="8242"/>
                  </a:lnTo>
                  <a:lnTo>
                    <a:pt x="619058" y="2089"/>
                  </a:lnTo>
                  <a:lnTo>
                    <a:pt x="569888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763369" y="1782681"/>
              <a:ext cx="422909" cy="565785"/>
            </a:xfrm>
            <a:custGeom>
              <a:avLst/>
              <a:gdLst/>
              <a:ahLst/>
              <a:cxnLst/>
              <a:rect l="l" t="t" r="r" b="b"/>
              <a:pathLst>
                <a:path w="422910" h="565785">
                  <a:moveTo>
                    <a:pt x="281111" y="0"/>
                  </a:moveTo>
                  <a:lnTo>
                    <a:pt x="236763" y="7548"/>
                  </a:lnTo>
                  <a:lnTo>
                    <a:pt x="194961" y="22703"/>
                  </a:lnTo>
                  <a:lnTo>
                    <a:pt x="156630" y="45108"/>
                  </a:lnTo>
                  <a:lnTo>
                    <a:pt x="122696" y="74405"/>
                  </a:lnTo>
                  <a:lnTo>
                    <a:pt x="94085" y="110237"/>
                  </a:lnTo>
                  <a:lnTo>
                    <a:pt x="71721" y="152246"/>
                  </a:lnTo>
                  <a:lnTo>
                    <a:pt x="64502" y="179005"/>
                  </a:lnTo>
                  <a:lnTo>
                    <a:pt x="60448" y="191361"/>
                  </a:lnTo>
                  <a:lnTo>
                    <a:pt x="53740" y="200383"/>
                  </a:lnTo>
                  <a:lnTo>
                    <a:pt x="42926" y="205283"/>
                  </a:lnTo>
                  <a:lnTo>
                    <a:pt x="29537" y="207052"/>
                  </a:lnTo>
                  <a:lnTo>
                    <a:pt x="14814" y="207468"/>
                  </a:lnTo>
                  <a:lnTo>
                    <a:pt x="0" y="208311"/>
                  </a:lnTo>
                  <a:lnTo>
                    <a:pt x="0" y="256071"/>
                  </a:lnTo>
                  <a:lnTo>
                    <a:pt x="48262" y="259929"/>
                  </a:lnTo>
                  <a:lnTo>
                    <a:pt x="44505" y="301331"/>
                  </a:lnTo>
                  <a:lnTo>
                    <a:pt x="376" y="303391"/>
                  </a:lnTo>
                  <a:lnTo>
                    <a:pt x="376" y="355059"/>
                  </a:lnTo>
                  <a:lnTo>
                    <a:pt x="51969" y="355059"/>
                  </a:lnTo>
                  <a:lnTo>
                    <a:pt x="59281" y="386057"/>
                  </a:lnTo>
                  <a:lnTo>
                    <a:pt x="76394" y="433070"/>
                  </a:lnTo>
                  <a:lnTo>
                    <a:pt x="100490" y="472812"/>
                  </a:lnTo>
                  <a:lnTo>
                    <a:pt x="130456" y="505368"/>
                  </a:lnTo>
                  <a:lnTo>
                    <a:pt x="165181" y="530824"/>
                  </a:lnTo>
                  <a:lnTo>
                    <a:pt x="203550" y="549268"/>
                  </a:lnTo>
                  <a:lnTo>
                    <a:pt x="244452" y="560783"/>
                  </a:lnTo>
                  <a:lnTo>
                    <a:pt x="286774" y="565457"/>
                  </a:lnTo>
                  <a:lnTo>
                    <a:pt x="329402" y="563375"/>
                  </a:lnTo>
                  <a:lnTo>
                    <a:pt x="371225" y="554623"/>
                  </a:lnTo>
                  <a:lnTo>
                    <a:pt x="411128" y="539288"/>
                  </a:lnTo>
                  <a:lnTo>
                    <a:pt x="416393" y="536750"/>
                  </a:lnTo>
                  <a:lnTo>
                    <a:pt x="422801" y="527929"/>
                  </a:lnTo>
                  <a:lnTo>
                    <a:pt x="419109" y="507310"/>
                  </a:lnTo>
                  <a:lnTo>
                    <a:pt x="415570" y="491607"/>
                  </a:lnTo>
                  <a:lnTo>
                    <a:pt x="407899" y="460178"/>
                  </a:lnTo>
                  <a:lnTo>
                    <a:pt x="349710" y="473531"/>
                  </a:lnTo>
                  <a:lnTo>
                    <a:pt x="296954" y="476394"/>
                  </a:lnTo>
                  <a:lnTo>
                    <a:pt x="251008" y="469354"/>
                  </a:lnTo>
                  <a:lnTo>
                    <a:pt x="213246" y="453000"/>
                  </a:lnTo>
                  <a:lnTo>
                    <a:pt x="167781" y="394699"/>
                  </a:lnTo>
                  <a:lnTo>
                    <a:pt x="162830" y="353928"/>
                  </a:lnTo>
                  <a:lnTo>
                    <a:pt x="380570" y="353928"/>
                  </a:lnTo>
                  <a:lnTo>
                    <a:pt x="380570" y="301481"/>
                  </a:lnTo>
                  <a:lnTo>
                    <a:pt x="151760" y="301481"/>
                  </a:lnTo>
                  <a:lnTo>
                    <a:pt x="151760" y="257328"/>
                  </a:lnTo>
                  <a:lnTo>
                    <a:pt x="380784" y="257328"/>
                  </a:lnTo>
                  <a:lnTo>
                    <a:pt x="380784" y="205836"/>
                  </a:lnTo>
                  <a:lnTo>
                    <a:pt x="163509" y="205836"/>
                  </a:lnTo>
                  <a:lnTo>
                    <a:pt x="170475" y="175396"/>
                  </a:lnTo>
                  <a:lnTo>
                    <a:pt x="200767" y="124708"/>
                  </a:lnTo>
                  <a:lnTo>
                    <a:pt x="266774" y="85759"/>
                  </a:lnTo>
                  <a:lnTo>
                    <a:pt x="310757" y="80927"/>
                  </a:lnTo>
                  <a:lnTo>
                    <a:pt x="355350" y="87366"/>
                  </a:lnTo>
                  <a:lnTo>
                    <a:pt x="400461" y="101333"/>
                  </a:lnTo>
                  <a:lnTo>
                    <a:pt x="420175" y="26570"/>
                  </a:lnTo>
                  <a:lnTo>
                    <a:pt x="373742" y="9153"/>
                  </a:lnTo>
                  <a:lnTo>
                    <a:pt x="327079" y="416"/>
                  </a:lnTo>
                  <a:lnTo>
                    <a:pt x="2811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2836700" y="3078129"/>
            <a:ext cx="15129510" cy="677403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5080" indent="-457200">
              <a:lnSpc>
                <a:spcPct val="122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nl-NL" sz="2950" spc="-20" dirty="0" smtClean="0">
                <a:solidFill>
                  <a:srgbClr val="00569B"/>
                </a:solidFill>
                <a:latin typeface="Myriad Pro"/>
                <a:cs typeface="Myriad Pro"/>
              </a:rPr>
              <a:t>Nieuw per 2022: reiskostenvergoeding per daadwerkelijk gereisde dag en voor daadwerkelijk gereisde kilometers.</a:t>
            </a:r>
          </a:p>
          <a:p>
            <a:pPr marL="469900" marR="5080" indent="-457200">
              <a:lnSpc>
                <a:spcPct val="122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endParaRPr lang="nl-NL" sz="2950" spc="-20" dirty="0">
              <a:solidFill>
                <a:srgbClr val="00569B"/>
              </a:solidFill>
              <a:latin typeface="Myriad Pro"/>
              <a:cs typeface="Myriad Pro"/>
            </a:endParaRPr>
          </a:p>
          <a:p>
            <a:pPr marL="469900" marR="5080" indent="-457200">
              <a:lnSpc>
                <a:spcPct val="122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nl-NL" sz="2950" spc="5" dirty="0">
                <a:solidFill>
                  <a:srgbClr val="00569B"/>
                </a:solidFill>
                <a:latin typeface="Myriad Pro"/>
                <a:cs typeface="Myriad Pro"/>
              </a:rPr>
              <a:t>€ </a:t>
            </a:r>
            <a:r>
              <a:rPr lang="nl-NL" sz="2950" spc="-20" dirty="0" smtClean="0">
                <a:solidFill>
                  <a:srgbClr val="00569B"/>
                </a:solidFill>
                <a:latin typeface="Myriad Pro"/>
                <a:cs typeface="Myriad Pro"/>
              </a:rPr>
              <a:t>0,08 per kilometer (ongeacht vervoermiddel).</a:t>
            </a:r>
          </a:p>
          <a:p>
            <a:pPr marL="469900" marR="5080" indent="-457200">
              <a:lnSpc>
                <a:spcPct val="122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endParaRPr lang="nl-NL" sz="2950" spc="-20" dirty="0">
              <a:solidFill>
                <a:srgbClr val="00569B"/>
              </a:solidFill>
              <a:latin typeface="Myriad Pro"/>
              <a:cs typeface="Myriad Pro"/>
            </a:endParaRPr>
          </a:p>
          <a:p>
            <a:pPr marL="469900" marR="5080" indent="-457200">
              <a:lnSpc>
                <a:spcPct val="122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nl-NL" sz="2950" spc="5" dirty="0">
                <a:solidFill>
                  <a:srgbClr val="00569B"/>
                </a:solidFill>
                <a:latin typeface="Myriad Pro"/>
                <a:cs typeface="Myriad Pro"/>
              </a:rPr>
              <a:t>€</a:t>
            </a:r>
            <a:r>
              <a:rPr lang="nl-NL" sz="2950" spc="-2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lang="nl-NL" sz="2950" spc="-20" dirty="0" smtClean="0">
                <a:solidFill>
                  <a:srgbClr val="00569B"/>
                </a:solidFill>
                <a:latin typeface="Myriad Pro"/>
                <a:cs typeface="Myriad Pro"/>
              </a:rPr>
              <a:t>2 thuiswerkvergoeding voor elke geregistreerde thuiswerkdag.</a:t>
            </a:r>
            <a:br>
              <a:rPr lang="nl-NL" sz="2950" spc="-20" dirty="0" smtClean="0">
                <a:solidFill>
                  <a:srgbClr val="00569B"/>
                </a:solidFill>
                <a:latin typeface="Myriad Pro"/>
                <a:cs typeface="Myriad Pro"/>
              </a:rPr>
            </a:br>
            <a:endParaRPr lang="nl-NL" sz="2950" spc="-20" dirty="0" smtClean="0">
              <a:solidFill>
                <a:srgbClr val="00569B"/>
              </a:solidFill>
              <a:latin typeface="Myriad Pro"/>
              <a:cs typeface="Myriad Pro"/>
            </a:endParaRPr>
          </a:p>
          <a:p>
            <a:pPr marL="469900" marR="5080" indent="-457200">
              <a:lnSpc>
                <a:spcPct val="122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nl-NL" sz="2950" spc="-20" dirty="0" smtClean="0">
                <a:solidFill>
                  <a:srgbClr val="00569B"/>
                </a:solidFill>
                <a:latin typeface="Myriad Pro"/>
                <a:cs typeface="Myriad Pro"/>
              </a:rPr>
              <a:t>Per maand kan het totaal aan vergoedingen dus een ander bedrag zijn.</a:t>
            </a:r>
          </a:p>
          <a:p>
            <a:pPr marL="12700" marR="5080">
              <a:lnSpc>
                <a:spcPct val="122000"/>
              </a:lnSpc>
              <a:spcBef>
                <a:spcPts val="95"/>
              </a:spcBef>
            </a:pPr>
            <a:endParaRPr lang="nl-NL" sz="2950" spc="-20" dirty="0" smtClean="0">
              <a:solidFill>
                <a:srgbClr val="00569B"/>
              </a:solidFill>
              <a:latin typeface="Myriad Pro"/>
              <a:cs typeface="Myriad Pro"/>
            </a:endParaRPr>
          </a:p>
          <a:p>
            <a:pPr marL="12700" marR="5080">
              <a:lnSpc>
                <a:spcPct val="122000"/>
              </a:lnSpc>
              <a:spcBef>
                <a:spcPts val="95"/>
              </a:spcBef>
            </a:pPr>
            <a:endParaRPr lang="nl-NL" sz="2950" spc="-20" dirty="0" smtClean="0">
              <a:solidFill>
                <a:srgbClr val="00569B"/>
              </a:solidFill>
              <a:latin typeface="Myriad Pro"/>
              <a:cs typeface="Myriad Pro"/>
            </a:endParaRPr>
          </a:p>
          <a:p>
            <a:pPr marL="12700" marR="5080">
              <a:lnSpc>
                <a:spcPct val="122000"/>
              </a:lnSpc>
              <a:spcBef>
                <a:spcPts val="95"/>
              </a:spcBef>
            </a:pPr>
            <a:endParaRPr lang="nl-NL" sz="2950" spc="-20" dirty="0">
              <a:solidFill>
                <a:srgbClr val="00569B"/>
              </a:solidFill>
              <a:latin typeface="Myriad Pro"/>
              <a:cs typeface="Myriad Pro"/>
            </a:endParaRPr>
          </a:p>
          <a:p>
            <a:pPr marL="12700" marR="5080">
              <a:lnSpc>
                <a:spcPct val="122000"/>
              </a:lnSpc>
              <a:spcBef>
                <a:spcPts val="95"/>
              </a:spcBef>
            </a:pPr>
            <a:endParaRPr sz="2950" dirty="0">
              <a:latin typeface="Myriad Pro"/>
              <a:cs typeface="Myriad Pro"/>
            </a:endParaRPr>
          </a:p>
        </p:txBody>
      </p:sp>
      <p:pic>
        <p:nvPicPr>
          <p:cNvPr id="8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0965" y="673181"/>
            <a:ext cx="5095504" cy="46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479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11994" y="2574701"/>
            <a:ext cx="15919450" cy="7778411"/>
          </a:xfrm>
          <a:prstGeom prst="rect">
            <a:avLst/>
          </a:prstGeom>
        </p:spPr>
        <p:txBody>
          <a:bodyPr vert="horz" wrap="square" lIns="0" tIns="225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75"/>
              </a:spcBef>
              <a:tabLst>
                <a:tab pos="582295" algn="l"/>
              </a:tabLst>
            </a:pPr>
            <a:r>
              <a:rPr lang="nl-NL" sz="3550" dirty="0" smtClean="0">
                <a:solidFill>
                  <a:srgbClr val="00569B"/>
                </a:solidFill>
                <a:latin typeface="Myriad Pro"/>
                <a:cs typeface="Myriad Pro"/>
              </a:rPr>
              <a:t>›	D</a:t>
            </a:r>
            <a:r>
              <a:rPr lang="nl-NL" sz="3200" spc="10" dirty="0" smtClean="0">
                <a:solidFill>
                  <a:srgbClr val="00569B"/>
                </a:solidFill>
                <a:latin typeface="Myriad Pro"/>
                <a:cs typeface="Myriad Pro"/>
              </a:rPr>
              <a:t>oorn</a:t>
            </a:r>
            <a:r>
              <a:rPr lang="nl-NL" sz="3200" spc="-5" dirty="0" smtClean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lang="nl-NL" sz="3200" spc="5" dirty="0">
                <a:solidFill>
                  <a:srgbClr val="00569B"/>
                </a:solidFill>
                <a:latin typeface="Myriad Pro"/>
                <a:cs typeface="Myriad Pro"/>
              </a:rPr>
              <a:t>en</a:t>
            </a:r>
            <a:r>
              <a:rPr lang="nl-NL" sz="3200" spc="-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lang="nl-NL" sz="3200" spc="5" dirty="0">
                <a:solidFill>
                  <a:srgbClr val="00569B"/>
                </a:solidFill>
                <a:latin typeface="Myriad Pro"/>
                <a:cs typeface="Myriad Pro"/>
              </a:rPr>
              <a:t>Huis</a:t>
            </a:r>
            <a:r>
              <a:rPr lang="nl-NL" sz="3200" spc="-5" dirty="0">
                <a:solidFill>
                  <a:srgbClr val="00569B"/>
                </a:solidFill>
                <a:latin typeface="Myriad Pro"/>
                <a:cs typeface="Myriad Pro"/>
              </a:rPr>
              <a:t> ter </a:t>
            </a:r>
            <a:r>
              <a:rPr lang="nl-NL" sz="3200" spc="5" dirty="0">
                <a:solidFill>
                  <a:srgbClr val="00569B"/>
                </a:solidFill>
                <a:latin typeface="Myriad Pro"/>
                <a:cs typeface="Myriad Pro"/>
              </a:rPr>
              <a:t>Heide</a:t>
            </a:r>
            <a:r>
              <a:rPr lang="nl-NL" sz="320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lang="nl-NL" sz="3200" spc="5" dirty="0">
                <a:solidFill>
                  <a:srgbClr val="00569B"/>
                </a:solidFill>
                <a:latin typeface="Myriad Pro"/>
                <a:cs typeface="Myriad Pro"/>
              </a:rPr>
              <a:t>geen</a:t>
            </a:r>
            <a:r>
              <a:rPr lang="nl-NL" sz="3200" spc="-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lang="nl-NL" sz="3200" spc="5" dirty="0">
                <a:solidFill>
                  <a:srgbClr val="00569B"/>
                </a:solidFill>
                <a:latin typeface="Myriad Pro"/>
                <a:cs typeface="Myriad Pro"/>
              </a:rPr>
              <a:t>parkeerbeperking,</a:t>
            </a:r>
            <a:r>
              <a:rPr lang="nl-NL" sz="3200" spc="-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lang="nl-NL" sz="3200" spc="5" dirty="0">
                <a:solidFill>
                  <a:srgbClr val="00569B"/>
                </a:solidFill>
                <a:latin typeface="Myriad Pro"/>
                <a:cs typeface="Myriad Pro"/>
              </a:rPr>
              <a:t>geen</a:t>
            </a:r>
            <a:r>
              <a:rPr lang="nl-NL" sz="3200" spc="-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lang="nl-NL" sz="3200" spc="5" dirty="0">
                <a:solidFill>
                  <a:srgbClr val="00569B"/>
                </a:solidFill>
                <a:latin typeface="Myriad Pro"/>
                <a:cs typeface="Myriad Pro"/>
              </a:rPr>
              <a:t>beloning</a:t>
            </a:r>
            <a:endParaRPr lang="nl-NL" sz="3550" dirty="0">
              <a:solidFill>
                <a:srgbClr val="00569B"/>
              </a:solidFill>
              <a:latin typeface="Myriad Pro"/>
              <a:cs typeface="Myriad Pro"/>
            </a:endParaRPr>
          </a:p>
          <a:p>
            <a:pPr marL="12700">
              <a:spcBef>
                <a:spcPts val="1775"/>
              </a:spcBef>
              <a:tabLst>
                <a:tab pos="582295" algn="l"/>
              </a:tabLst>
            </a:pPr>
            <a:r>
              <a:rPr sz="3550" dirty="0" smtClean="0">
                <a:solidFill>
                  <a:srgbClr val="00569B"/>
                </a:solidFill>
                <a:latin typeface="Myriad Pro"/>
                <a:cs typeface="Myriad Pro"/>
              </a:rPr>
              <a:t>›</a:t>
            </a:r>
            <a:r>
              <a:rPr sz="3550" dirty="0">
                <a:solidFill>
                  <a:srgbClr val="00569B"/>
                </a:solidFill>
                <a:latin typeface="Myriad Pro"/>
                <a:cs typeface="Myriad Pro"/>
              </a:rPr>
              <a:t>	</a:t>
            </a:r>
            <a:r>
              <a:rPr sz="3550" spc="5" dirty="0">
                <a:solidFill>
                  <a:srgbClr val="00569B"/>
                </a:solidFill>
                <a:latin typeface="Myriad Pro"/>
                <a:cs typeface="Myriad Pro"/>
              </a:rPr>
              <a:t>PNIL:</a:t>
            </a:r>
            <a:r>
              <a:rPr sz="355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spc="5" dirty="0" err="1">
                <a:solidFill>
                  <a:srgbClr val="00569B"/>
                </a:solidFill>
                <a:latin typeface="Myriad Pro"/>
                <a:cs typeface="Myriad Pro"/>
              </a:rPr>
              <a:t>geen</a:t>
            </a:r>
            <a:r>
              <a:rPr sz="355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dirty="0" err="1" smtClean="0">
                <a:solidFill>
                  <a:srgbClr val="00569B"/>
                </a:solidFill>
                <a:latin typeface="Myriad Pro"/>
                <a:cs typeface="Myriad Pro"/>
              </a:rPr>
              <a:t>parkeerrecht</a:t>
            </a:r>
            <a:r>
              <a:rPr lang="nl-NL" sz="3550" dirty="0">
                <a:solidFill>
                  <a:srgbClr val="00569B"/>
                </a:solidFill>
                <a:latin typeface="Myriad Pro"/>
                <a:cs typeface="Myriad Pro"/>
              </a:rPr>
              <a:t> (tenzij </a:t>
            </a:r>
            <a:r>
              <a:rPr lang="nl-NL" sz="3550" spc="-10" dirty="0" err="1">
                <a:solidFill>
                  <a:srgbClr val="00569B"/>
                </a:solidFill>
                <a:latin typeface="Myriad Pro"/>
                <a:cs typeface="Myriad Pro"/>
              </a:rPr>
              <a:t>zorggerelateerde</a:t>
            </a:r>
            <a:r>
              <a:rPr lang="nl-NL" sz="3550" spc="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lang="nl-NL" sz="3550" spc="10" dirty="0">
                <a:solidFill>
                  <a:srgbClr val="00569B"/>
                </a:solidFill>
                <a:latin typeface="Myriad Pro"/>
                <a:cs typeface="Myriad Pro"/>
              </a:rPr>
              <a:t>functie</a:t>
            </a:r>
            <a:r>
              <a:rPr lang="nl-NL" sz="3550" spc="10" dirty="0" smtClean="0">
                <a:solidFill>
                  <a:srgbClr val="00569B"/>
                </a:solidFill>
                <a:latin typeface="Myriad Pro"/>
                <a:cs typeface="Myriad Pro"/>
              </a:rPr>
              <a:t>)</a:t>
            </a:r>
            <a:r>
              <a:rPr sz="3550" dirty="0" smtClean="0">
                <a:solidFill>
                  <a:srgbClr val="00569B"/>
                </a:solidFill>
                <a:latin typeface="Myriad Pro"/>
                <a:cs typeface="Myriad Pro"/>
              </a:rPr>
              <a:t>, </a:t>
            </a:r>
            <a:r>
              <a:rPr sz="3550" spc="5" dirty="0" err="1">
                <a:solidFill>
                  <a:srgbClr val="00569B"/>
                </a:solidFill>
                <a:latin typeface="Myriad Pro"/>
                <a:cs typeface="Myriad Pro"/>
              </a:rPr>
              <a:t>geen</a:t>
            </a:r>
            <a:r>
              <a:rPr sz="355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spc="5" dirty="0" err="1" smtClean="0">
                <a:solidFill>
                  <a:srgbClr val="00569B"/>
                </a:solidFill>
                <a:latin typeface="Myriad Pro"/>
                <a:cs typeface="Myriad Pro"/>
              </a:rPr>
              <a:t>beloning</a:t>
            </a:r>
            <a:endParaRPr lang="nl-NL" sz="3550" spc="5" dirty="0" smtClean="0">
              <a:solidFill>
                <a:srgbClr val="00569B"/>
              </a:solidFill>
              <a:latin typeface="Myriad Pro"/>
              <a:cs typeface="Myriad Pro"/>
            </a:endParaRPr>
          </a:p>
          <a:p>
            <a:pPr marL="12700">
              <a:spcBef>
                <a:spcPts val="1775"/>
              </a:spcBef>
              <a:tabLst>
                <a:tab pos="582295" algn="l"/>
              </a:tabLst>
            </a:pPr>
            <a:r>
              <a:rPr sz="3550" dirty="0" smtClean="0">
                <a:solidFill>
                  <a:srgbClr val="00569B"/>
                </a:solidFill>
                <a:latin typeface="Myriad Pro"/>
                <a:cs typeface="Myriad Pro"/>
              </a:rPr>
              <a:t>›</a:t>
            </a:r>
            <a:r>
              <a:rPr sz="3550" dirty="0">
                <a:solidFill>
                  <a:srgbClr val="00569B"/>
                </a:solidFill>
                <a:latin typeface="Myriad Pro"/>
                <a:cs typeface="Myriad Pro"/>
              </a:rPr>
              <a:t>	</a:t>
            </a:r>
            <a:r>
              <a:rPr sz="3550" spc="5" dirty="0" err="1" smtClean="0">
                <a:solidFill>
                  <a:srgbClr val="00569B"/>
                </a:solidFill>
                <a:latin typeface="Myriad Pro"/>
                <a:cs typeface="Myriad Pro"/>
              </a:rPr>
              <a:t>bereikbaarheidsdiensten</a:t>
            </a:r>
            <a:r>
              <a:rPr sz="3550" spc="5" dirty="0">
                <a:solidFill>
                  <a:srgbClr val="00569B"/>
                </a:solidFill>
                <a:latin typeface="Myriad Pro"/>
                <a:cs typeface="Myriad Pro"/>
              </a:rPr>
              <a:t>:</a:t>
            </a:r>
            <a:r>
              <a:rPr sz="3550" spc="-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lang="nl-NL" sz="3550" spc="-5" dirty="0" smtClean="0">
                <a:solidFill>
                  <a:srgbClr val="00569B"/>
                </a:solidFill>
                <a:latin typeface="Myriad Pro"/>
                <a:cs typeface="Myriad Pro"/>
              </a:rPr>
              <a:t>gratis </a:t>
            </a:r>
            <a:r>
              <a:rPr sz="3550" dirty="0" err="1" smtClean="0">
                <a:solidFill>
                  <a:srgbClr val="00569B"/>
                </a:solidFill>
                <a:latin typeface="Myriad Pro"/>
                <a:cs typeface="Myriad Pro"/>
              </a:rPr>
              <a:t>parkeren</a:t>
            </a:r>
            <a:r>
              <a:rPr sz="3550" spc="-5" dirty="0" smtClean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spc="5" dirty="0">
                <a:solidFill>
                  <a:srgbClr val="00569B"/>
                </a:solidFill>
                <a:latin typeface="Myriad Pro"/>
                <a:cs typeface="Myriad Pro"/>
              </a:rPr>
              <a:t>P5</a:t>
            </a:r>
            <a:r>
              <a:rPr sz="3550" spc="-5" dirty="0">
                <a:solidFill>
                  <a:srgbClr val="00569B"/>
                </a:solidFill>
                <a:latin typeface="Myriad Pro"/>
                <a:cs typeface="Myriad Pro"/>
              </a:rPr>
              <a:t> Utrecht</a:t>
            </a:r>
            <a:r>
              <a:rPr sz="3550" spc="-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dirty="0">
                <a:solidFill>
                  <a:srgbClr val="00569B"/>
                </a:solidFill>
                <a:latin typeface="Myriad Pro"/>
                <a:cs typeface="Myriad Pro"/>
              </a:rPr>
              <a:t>/</a:t>
            </a:r>
            <a:r>
              <a:rPr sz="3550" spc="-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spc="5" dirty="0">
                <a:solidFill>
                  <a:srgbClr val="00569B"/>
                </a:solidFill>
                <a:latin typeface="Myriad Pro"/>
                <a:cs typeface="Myriad Pro"/>
              </a:rPr>
              <a:t>P3</a:t>
            </a:r>
            <a:r>
              <a:rPr sz="3550" spc="-5" dirty="0">
                <a:solidFill>
                  <a:srgbClr val="00569B"/>
                </a:solidFill>
                <a:latin typeface="Myriad Pro"/>
                <a:cs typeface="Myriad Pro"/>
              </a:rPr>
              <a:t> Zeist</a:t>
            </a:r>
            <a:endParaRPr sz="3550" dirty="0">
              <a:latin typeface="Myriad Pro"/>
              <a:cs typeface="Myriad Pro"/>
            </a:endParaRPr>
          </a:p>
          <a:p>
            <a:pPr marL="582295" marR="5080" indent="-570230">
              <a:lnSpc>
                <a:spcPts val="5940"/>
              </a:lnSpc>
              <a:spcBef>
                <a:spcPts val="275"/>
              </a:spcBef>
              <a:tabLst>
                <a:tab pos="582295" algn="l"/>
              </a:tabLst>
            </a:pPr>
            <a:r>
              <a:rPr sz="3550" dirty="0">
                <a:solidFill>
                  <a:srgbClr val="00569B"/>
                </a:solidFill>
                <a:latin typeface="Myriad Pro"/>
                <a:cs typeface="Myriad Pro"/>
              </a:rPr>
              <a:t>›	</a:t>
            </a:r>
            <a:r>
              <a:rPr sz="3550" spc="5" dirty="0">
                <a:solidFill>
                  <a:srgbClr val="00569B"/>
                </a:solidFill>
                <a:latin typeface="Myriad Pro"/>
                <a:cs typeface="Myriad Pro"/>
              </a:rPr>
              <a:t>medisch</a:t>
            </a:r>
            <a:r>
              <a:rPr sz="3550" spc="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3550" dirty="0">
                <a:solidFill>
                  <a:srgbClr val="00569B"/>
                </a:solidFill>
                <a:latin typeface="Myriad Pro"/>
                <a:cs typeface="Myriad Pro"/>
              </a:rPr>
              <a:t>specialisten:</a:t>
            </a:r>
            <a:r>
              <a:rPr sz="3550" spc="1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endParaRPr lang="nl-NL" sz="3550" spc="10" dirty="0" smtClean="0">
              <a:solidFill>
                <a:srgbClr val="00569B"/>
              </a:solidFill>
              <a:latin typeface="Myriad Pro"/>
              <a:cs typeface="Myriad Pro"/>
            </a:endParaRPr>
          </a:p>
          <a:p>
            <a:pPr marL="582295" marR="5080" indent="-570230">
              <a:lnSpc>
                <a:spcPts val="5940"/>
              </a:lnSpc>
              <a:spcBef>
                <a:spcPts val="275"/>
              </a:spcBef>
              <a:tabLst>
                <a:tab pos="582295" algn="l"/>
              </a:tabLst>
            </a:pPr>
            <a:r>
              <a:rPr lang="nl-NL" sz="3550" spc="10" dirty="0">
                <a:solidFill>
                  <a:srgbClr val="00569B"/>
                </a:solidFill>
                <a:latin typeface="Myriad Pro"/>
                <a:cs typeface="Myriad Pro"/>
              </a:rPr>
              <a:t>	</a:t>
            </a:r>
            <a:r>
              <a:rPr lang="nl-NL" sz="3550" spc="10" dirty="0" smtClean="0">
                <a:solidFill>
                  <a:srgbClr val="00569B"/>
                </a:solidFill>
                <a:latin typeface="Myriad Pro"/>
                <a:cs typeface="Myriad Pro"/>
              </a:rPr>
              <a:t>-	tegen </a:t>
            </a:r>
            <a:r>
              <a:rPr lang="nl-NL" sz="3550" spc="10" dirty="0">
                <a:solidFill>
                  <a:srgbClr val="00569B"/>
                </a:solidFill>
                <a:latin typeface="Myriad Pro"/>
                <a:cs typeface="Myriad Pro"/>
              </a:rPr>
              <a:t>betaling altijd recht op parkeren bij Q-park</a:t>
            </a:r>
          </a:p>
          <a:p>
            <a:pPr marL="582295" marR="5080" indent="-570230">
              <a:lnSpc>
                <a:spcPts val="5940"/>
              </a:lnSpc>
              <a:spcBef>
                <a:spcPts val="275"/>
              </a:spcBef>
              <a:tabLst>
                <a:tab pos="582295" algn="l"/>
              </a:tabLst>
            </a:pPr>
            <a:r>
              <a:rPr lang="nl-NL" sz="3550" spc="10" dirty="0">
                <a:solidFill>
                  <a:srgbClr val="00569B"/>
                </a:solidFill>
                <a:latin typeface="Myriad Pro"/>
                <a:cs typeface="Myriad Pro"/>
              </a:rPr>
              <a:t>    </a:t>
            </a:r>
            <a:r>
              <a:rPr lang="nl-NL" sz="3550" spc="10" dirty="0" smtClean="0">
                <a:solidFill>
                  <a:srgbClr val="00569B"/>
                </a:solidFill>
                <a:latin typeface="Myriad Pro"/>
                <a:cs typeface="Myriad Pro"/>
              </a:rPr>
              <a:t>-	recht </a:t>
            </a:r>
            <a:r>
              <a:rPr lang="nl-NL" sz="3550" spc="10" dirty="0">
                <a:solidFill>
                  <a:srgbClr val="00569B"/>
                </a:solidFill>
                <a:latin typeface="Myriad Pro"/>
                <a:cs typeface="Myriad Pro"/>
              </a:rPr>
              <a:t>op parkeren bij P5 Utrecht en P3 Zeist, voor: (1) medisch specialisten die ongepland naar het </a:t>
            </a:r>
            <a:r>
              <a:rPr lang="nl-NL" sz="3550" spc="10" dirty="0" smtClean="0">
                <a:solidFill>
                  <a:srgbClr val="00569B"/>
                </a:solidFill>
                <a:latin typeface="Myriad Pro"/>
                <a:cs typeface="Myriad Pro"/>
              </a:rPr>
              <a:t>ziekenhuis moeten </a:t>
            </a:r>
            <a:r>
              <a:rPr lang="nl-NL" sz="3550" spc="10" dirty="0">
                <a:solidFill>
                  <a:srgbClr val="00569B"/>
                </a:solidFill>
                <a:latin typeface="Myriad Pro"/>
                <a:cs typeface="Myriad Pro"/>
              </a:rPr>
              <a:t>(2) medisch specialisten (</a:t>
            </a:r>
            <a:r>
              <a:rPr lang="nl-NL" sz="3550" spc="10" dirty="0" err="1">
                <a:solidFill>
                  <a:srgbClr val="00569B"/>
                </a:solidFill>
                <a:latin typeface="Myriad Pro"/>
                <a:cs typeface="Myriad Pro"/>
              </a:rPr>
              <a:t>ww</a:t>
            </a:r>
            <a:r>
              <a:rPr lang="nl-NL" sz="3550" spc="10" dirty="0">
                <a:solidFill>
                  <a:srgbClr val="00569B"/>
                </a:solidFill>
                <a:latin typeface="Myriad Pro"/>
                <a:cs typeface="Myriad Pro"/>
              </a:rPr>
              <a:t> &lt; 10km) die na een reguliere werkdag bereikbaarheidsdienst hebben</a:t>
            </a:r>
          </a:p>
          <a:p>
            <a:pPr marL="582295" marR="5080" indent="-570230">
              <a:lnSpc>
                <a:spcPts val="5940"/>
              </a:lnSpc>
              <a:spcBef>
                <a:spcPts val="275"/>
              </a:spcBef>
              <a:tabLst>
                <a:tab pos="582295" algn="l"/>
              </a:tabLst>
            </a:pPr>
            <a:endParaRPr sz="3550" dirty="0">
              <a:latin typeface="Myriad Pro"/>
              <a:cs typeface="Myriad Pr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11999" y="1261219"/>
            <a:ext cx="3665854" cy="749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0" dirty="0"/>
              <a:t>A</a:t>
            </a:r>
            <a:r>
              <a:rPr dirty="0"/>
              <a:t>a</a:t>
            </a:r>
            <a:r>
              <a:rPr spc="-75" dirty="0"/>
              <a:t>n</a:t>
            </a:r>
            <a:r>
              <a:rPr dirty="0"/>
              <a:t>vullingen</a:t>
            </a:r>
          </a:p>
        </p:txBody>
      </p:sp>
      <p:pic>
        <p:nvPicPr>
          <p:cNvPr id="4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0965" y="673181"/>
            <a:ext cx="5095504" cy="4612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75570" y="8263173"/>
            <a:ext cx="8914680" cy="228459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38760" indent="-201930">
              <a:lnSpc>
                <a:spcPct val="100000"/>
              </a:lnSpc>
              <a:spcBef>
                <a:spcPts val="114"/>
              </a:spcBef>
              <a:buChar char="•"/>
              <a:tabLst>
                <a:tab pos="239395" algn="l"/>
              </a:tabLst>
            </a:pPr>
            <a:r>
              <a:rPr lang="nl-NL" sz="2950" spc="5" dirty="0" smtClean="0">
                <a:solidFill>
                  <a:srgbClr val="00569B"/>
                </a:solidFill>
                <a:latin typeface="Myriad Pro"/>
                <a:cs typeface="Myriad Pro"/>
              </a:rPr>
              <a:t>a</a:t>
            </a:r>
            <a:r>
              <a:rPr sz="2950" spc="5" dirty="0" err="1" smtClean="0">
                <a:solidFill>
                  <a:srgbClr val="00569B"/>
                </a:solidFill>
                <a:latin typeface="Myriad Pro"/>
                <a:cs typeface="Myriad Pro"/>
              </a:rPr>
              <a:t>angepaste</a:t>
            </a:r>
            <a:r>
              <a:rPr sz="2950" spc="-20" dirty="0" smtClean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spc="-15" dirty="0">
                <a:solidFill>
                  <a:srgbClr val="00569B"/>
                </a:solidFill>
                <a:latin typeface="Myriad Pro"/>
                <a:cs typeface="Myriad Pro"/>
              </a:rPr>
              <a:t>Diakwebpagina’s</a:t>
            </a:r>
            <a:endParaRPr sz="2950" dirty="0">
              <a:latin typeface="Myriad Pro"/>
              <a:cs typeface="Myriad Pro"/>
            </a:endParaRPr>
          </a:p>
          <a:p>
            <a:pPr marL="238760" indent="-226695">
              <a:lnSpc>
                <a:spcPct val="100000"/>
              </a:lnSpc>
              <a:spcBef>
                <a:spcPts val="25"/>
              </a:spcBef>
              <a:buChar char="•"/>
              <a:tabLst>
                <a:tab pos="239395" algn="l"/>
              </a:tabLst>
            </a:pPr>
            <a:r>
              <a:rPr lang="nl-NL" sz="2950" spc="-85" dirty="0" smtClean="0">
                <a:solidFill>
                  <a:srgbClr val="00569B"/>
                </a:solidFill>
                <a:latin typeface="Myriad Pro"/>
                <a:cs typeface="Myriad Pro"/>
              </a:rPr>
              <a:t>F</a:t>
            </a:r>
            <a:r>
              <a:rPr sz="2950" spc="-85" dirty="0" smtClean="0">
                <a:solidFill>
                  <a:srgbClr val="00569B"/>
                </a:solidFill>
                <a:latin typeface="Myriad Pro"/>
                <a:cs typeface="Myriad Pro"/>
              </a:rPr>
              <a:t>AQ</a:t>
            </a:r>
            <a:endParaRPr sz="2950" dirty="0">
              <a:latin typeface="Myriad Pro"/>
              <a:cs typeface="Myriad Pro"/>
            </a:endParaRPr>
          </a:p>
          <a:p>
            <a:pPr marL="238760" indent="-226695">
              <a:lnSpc>
                <a:spcPct val="100000"/>
              </a:lnSpc>
              <a:spcBef>
                <a:spcPts val="20"/>
              </a:spcBef>
              <a:buChar char="•"/>
              <a:tabLst>
                <a:tab pos="239395" algn="l"/>
              </a:tabLst>
            </a:pP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Beleid</a:t>
            </a:r>
            <a:r>
              <a:rPr sz="2950" spc="-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en</a:t>
            </a:r>
            <a:r>
              <a:rPr sz="2950" spc="-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dirty="0">
                <a:solidFill>
                  <a:srgbClr val="00569B"/>
                </a:solidFill>
                <a:latin typeface="Myriad Pro"/>
                <a:cs typeface="Myriad Pro"/>
              </a:rPr>
              <a:t>reglement</a:t>
            </a:r>
            <a:r>
              <a:rPr sz="2950" spc="-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spc="10" dirty="0">
                <a:solidFill>
                  <a:srgbClr val="00569B"/>
                </a:solidFill>
                <a:latin typeface="Myriad Pro"/>
                <a:cs typeface="Myriad Pro"/>
              </a:rPr>
              <a:t>op</a:t>
            </a:r>
            <a:r>
              <a:rPr sz="2950" spc="-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spc="10" dirty="0" smtClean="0">
                <a:solidFill>
                  <a:srgbClr val="00569B"/>
                </a:solidFill>
                <a:latin typeface="Myriad Pro"/>
                <a:cs typeface="Myriad Pro"/>
              </a:rPr>
              <a:t>DMS</a:t>
            </a:r>
            <a:endParaRPr lang="nl-NL" sz="2950" spc="10" dirty="0" smtClean="0">
              <a:solidFill>
                <a:srgbClr val="00569B"/>
              </a:solidFill>
              <a:latin typeface="Myriad Pro"/>
              <a:cs typeface="Myriad Pro"/>
            </a:endParaRPr>
          </a:p>
          <a:p>
            <a:pPr marL="238760" indent="-226695">
              <a:lnSpc>
                <a:spcPct val="100000"/>
              </a:lnSpc>
              <a:spcBef>
                <a:spcPts val="20"/>
              </a:spcBef>
              <a:buChar char="•"/>
              <a:tabLst>
                <a:tab pos="239395" algn="l"/>
              </a:tabLst>
            </a:pPr>
            <a:r>
              <a:rPr lang="nl-NL" sz="2950" spc="10" dirty="0" smtClean="0">
                <a:solidFill>
                  <a:srgbClr val="00569B"/>
                </a:solidFill>
                <a:latin typeface="Myriad Pro"/>
                <a:cs typeface="Myriad Pro"/>
              </a:rPr>
              <a:t>Opening nieuwe fietsenstalling</a:t>
            </a:r>
            <a:endParaRPr sz="2950" dirty="0">
              <a:latin typeface="Myriad Pro"/>
              <a:cs typeface="Myriad Pro"/>
            </a:endParaRPr>
          </a:p>
          <a:p>
            <a:pPr marL="238760" indent="-226695">
              <a:lnSpc>
                <a:spcPct val="100000"/>
              </a:lnSpc>
              <a:spcBef>
                <a:spcPts val="20"/>
              </a:spcBef>
              <a:buChar char="•"/>
              <a:tabLst>
                <a:tab pos="239395" algn="l"/>
              </a:tabLst>
            </a:pPr>
            <a:r>
              <a:rPr sz="2950" spc="10" dirty="0">
                <a:solidFill>
                  <a:srgbClr val="00569B"/>
                </a:solidFill>
                <a:latin typeface="Myriad Pro"/>
                <a:cs typeface="Myriad Pro"/>
              </a:rPr>
              <a:t>Intrekken</a:t>
            </a:r>
            <a:r>
              <a:rPr sz="2950" spc="-2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spc="5" dirty="0">
                <a:solidFill>
                  <a:srgbClr val="00569B"/>
                </a:solidFill>
                <a:latin typeface="Myriad Pro"/>
                <a:cs typeface="Myriad Pro"/>
              </a:rPr>
              <a:t>en</a:t>
            </a:r>
            <a:r>
              <a:rPr sz="2950" spc="-2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lang="nl-NL" sz="2950" spc="-20" dirty="0" smtClean="0">
                <a:solidFill>
                  <a:srgbClr val="00569B"/>
                </a:solidFill>
                <a:latin typeface="Myriad Pro"/>
                <a:cs typeface="Myriad Pro"/>
              </a:rPr>
              <a:t>digitaliseren</a:t>
            </a:r>
            <a:r>
              <a:rPr sz="2950" spc="-15" dirty="0" smtClean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2950" dirty="0">
                <a:solidFill>
                  <a:srgbClr val="00569B"/>
                </a:solidFill>
                <a:latin typeface="Myriad Pro"/>
                <a:cs typeface="Myriad Pro"/>
              </a:rPr>
              <a:t>QPark-passen</a:t>
            </a:r>
            <a:endParaRPr sz="2950" dirty="0">
              <a:latin typeface="Myriad Pro"/>
              <a:cs typeface="Myriad Pr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11999" y="1261219"/>
            <a:ext cx="4055110" cy="749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C</a:t>
            </a:r>
            <a:r>
              <a:rPr dirty="0"/>
              <a:t>ommunic</a:t>
            </a:r>
            <a:r>
              <a:rPr spc="-15" dirty="0"/>
              <a:t>a</a:t>
            </a:r>
            <a:r>
              <a:rPr dirty="0"/>
              <a:t>tie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918955" y="4892675"/>
            <a:ext cx="3228340" cy="3113545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75"/>
              </a:spcBef>
              <a:tabLst>
                <a:tab pos="297180" algn="l"/>
              </a:tabLst>
            </a:pPr>
            <a:r>
              <a:rPr sz="2000" b="1" spc="5" dirty="0">
                <a:solidFill>
                  <a:srgbClr val="00569B"/>
                </a:solidFill>
                <a:latin typeface="Myriad Pro"/>
                <a:cs typeface="Myriad Pro"/>
              </a:rPr>
              <a:t>›	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presentatie </a:t>
            </a:r>
            <a:r>
              <a:rPr sz="2000" b="1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MT</a:t>
            </a:r>
            <a:endParaRPr sz="2000" b="1" dirty="0">
              <a:latin typeface="Myriad Pro Light"/>
              <a:cs typeface="Myriad Pro Light"/>
            </a:endParaRPr>
          </a:p>
          <a:p>
            <a:pPr marL="12700">
              <a:lnSpc>
                <a:spcPct val="100000"/>
              </a:lnSpc>
              <a:spcBef>
                <a:spcPts val="980"/>
              </a:spcBef>
              <a:tabLst>
                <a:tab pos="297180" algn="l"/>
              </a:tabLst>
            </a:pPr>
            <a:r>
              <a:rPr sz="2000" b="1" spc="5" dirty="0">
                <a:solidFill>
                  <a:srgbClr val="00569B"/>
                </a:solidFill>
                <a:latin typeface="Myriad Pro"/>
                <a:cs typeface="Myriad Pro"/>
              </a:rPr>
              <a:t>›	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presentatie 	t</a:t>
            </a:r>
            <a:r>
              <a:rPr sz="2000" b="1" dirty="0" err="1" smtClean="0">
                <a:solidFill>
                  <a:srgbClr val="00569B"/>
                </a:solidFill>
                <a:latin typeface="Myriad Pro Light"/>
                <a:cs typeface="Myriad Pro Light"/>
              </a:rPr>
              <a:t>eammanagers</a:t>
            </a:r>
            <a:endParaRPr sz="2000" b="1" dirty="0">
              <a:latin typeface="Myriad Pro Light"/>
              <a:cs typeface="Myriad Pro Light"/>
            </a:endParaRPr>
          </a:p>
          <a:p>
            <a:pPr marL="297180" marR="1121410" indent="-285115">
              <a:lnSpc>
                <a:spcPct val="138000"/>
              </a:lnSpc>
              <a:tabLst>
                <a:tab pos="297180" algn="l"/>
              </a:tabLst>
            </a:pPr>
            <a:r>
              <a:rPr sz="2000" b="1" spc="5" dirty="0">
                <a:solidFill>
                  <a:srgbClr val="00569B"/>
                </a:solidFill>
                <a:latin typeface="Myriad Pro"/>
                <a:cs typeface="Myriad Pro"/>
              </a:rPr>
              <a:t>›	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n</a:t>
            </a:r>
            <a:r>
              <a:rPr sz="2000" b="1" spc="10" dirty="0" err="1" smtClean="0">
                <a:solidFill>
                  <a:srgbClr val="00569B"/>
                </a:solidFill>
                <a:latin typeface="Myriad Pro Light"/>
                <a:cs typeface="Myriad Pro Light"/>
              </a:rPr>
              <a:t>ieuwsbrief</a:t>
            </a:r>
            <a:r>
              <a:rPr sz="2000" b="1" spc="10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 </a:t>
            </a:r>
            <a:r>
              <a:rPr sz="2000" b="1" spc="15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 </a:t>
            </a:r>
            <a:r>
              <a:rPr sz="2000" b="1" spc="-10" dirty="0" err="1" smtClean="0">
                <a:solidFill>
                  <a:srgbClr val="00569B"/>
                </a:solidFill>
                <a:latin typeface="Myriad Pro Light"/>
                <a:cs typeface="Myriad Pro Light"/>
              </a:rPr>
              <a:t>t</a:t>
            </a:r>
            <a:r>
              <a:rPr sz="2000" b="1" spc="10" dirty="0" err="1" smtClean="0">
                <a:solidFill>
                  <a:srgbClr val="00569B"/>
                </a:solidFill>
                <a:latin typeface="Myriad Pro Light"/>
                <a:cs typeface="Myriad Pro Light"/>
              </a:rPr>
              <a:t>eammanager</a:t>
            </a:r>
            <a:r>
              <a:rPr lang="nl-NL" sz="2000" b="1" spc="10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s</a:t>
            </a:r>
            <a:endParaRPr sz="2000" b="1" dirty="0">
              <a:latin typeface="Myriad Pro Light"/>
              <a:cs typeface="Myriad Pro Light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  <a:tabLst>
                <a:tab pos="297180" algn="l"/>
              </a:tabLst>
            </a:pPr>
            <a:r>
              <a:rPr sz="2000" b="1" spc="5" dirty="0">
                <a:solidFill>
                  <a:srgbClr val="00569B"/>
                </a:solidFill>
                <a:latin typeface="Myriad Pro"/>
                <a:cs typeface="Myriad Pro"/>
              </a:rPr>
              <a:t>›	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b</a:t>
            </a:r>
            <a:r>
              <a:rPr sz="2000" b="1" spc="10" dirty="0" err="1" smtClean="0">
                <a:solidFill>
                  <a:srgbClr val="00569B"/>
                </a:solidFill>
                <a:latin typeface="Myriad Pro Light"/>
                <a:cs typeface="Myriad Pro Light"/>
              </a:rPr>
              <a:t>estuur</a:t>
            </a:r>
            <a:r>
              <a:rPr sz="2000" b="1" spc="-10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 </a:t>
            </a:r>
            <a:r>
              <a:rPr sz="2000" b="1" spc="-5" dirty="0">
                <a:solidFill>
                  <a:srgbClr val="00569B"/>
                </a:solidFill>
                <a:latin typeface="Myriad Pro Light"/>
                <a:cs typeface="Myriad Pro Light"/>
              </a:rPr>
              <a:t>MSBD, </a:t>
            </a:r>
            <a:r>
              <a:rPr sz="2000" b="1" spc="5" dirty="0">
                <a:solidFill>
                  <a:srgbClr val="00569B"/>
                </a:solidFill>
                <a:latin typeface="Myriad Pro Light"/>
                <a:cs typeface="Myriad Pro Light"/>
              </a:rPr>
              <a:t>FMSD</a:t>
            </a:r>
            <a:r>
              <a:rPr sz="2000" b="1" spc="-5" dirty="0">
                <a:solidFill>
                  <a:srgbClr val="00569B"/>
                </a:solidFill>
                <a:latin typeface="Myriad Pro Light"/>
                <a:cs typeface="Myriad Pro Light"/>
              </a:rPr>
              <a:t> </a:t>
            </a:r>
            <a:r>
              <a:rPr lang="nl-NL" sz="2000" b="1" spc="-5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	</a:t>
            </a:r>
            <a:r>
              <a:rPr sz="2000" b="1" spc="10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en </a:t>
            </a:r>
            <a:r>
              <a:rPr sz="2000" b="1" spc="-430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 </a:t>
            </a:r>
            <a:r>
              <a:rPr sz="2000" b="1" spc="5" dirty="0" err="1">
                <a:solidFill>
                  <a:srgbClr val="00569B"/>
                </a:solidFill>
                <a:latin typeface="Myriad Pro Light"/>
                <a:cs typeface="Myriad Pro Light"/>
              </a:rPr>
              <a:t>bedrijfsbureau</a:t>
            </a:r>
            <a:r>
              <a:rPr sz="2000" b="1" dirty="0">
                <a:solidFill>
                  <a:srgbClr val="00569B"/>
                </a:solidFill>
                <a:latin typeface="Myriad Pro Light"/>
                <a:cs typeface="Myriad Pro Light"/>
              </a:rPr>
              <a:t> </a:t>
            </a:r>
            <a:r>
              <a:rPr lang="nl-NL" sz="2000" b="1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	</a:t>
            </a:r>
            <a:r>
              <a:rPr sz="2000" b="1" spc="15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MSBD</a:t>
            </a:r>
            <a:endParaRPr sz="2000" b="1" dirty="0">
              <a:latin typeface="Myriad Pro Light"/>
              <a:cs typeface="Myriad Pro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39854" y="5073922"/>
            <a:ext cx="2970530" cy="46878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8000"/>
              </a:lnSpc>
              <a:spcBef>
                <a:spcPts val="95"/>
              </a:spcBef>
            </a:pPr>
            <a:r>
              <a:rPr lang="nl-NL" sz="2150" spc="5" dirty="0">
                <a:solidFill>
                  <a:srgbClr val="00569B"/>
                </a:solidFill>
                <a:latin typeface="Myriad Pro"/>
                <a:cs typeface="Myriad Pro"/>
              </a:rPr>
              <a:t>› </a:t>
            </a:r>
            <a:r>
              <a:rPr lang="nl-NL" sz="2150" spc="5" dirty="0" smtClean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lang="nl-NL" sz="2150" b="1" spc="10" dirty="0" smtClean="0">
                <a:solidFill>
                  <a:srgbClr val="00569B"/>
                </a:solidFill>
                <a:latin typeface="Myriad Pro Light"/>
                <a:cs typeface="Myriad Pro"/>
              </a:rPr>
              <a:t>iedereen </a:t>
            </a:r>
            <a:endParaRPr sz="2150" dirty="0">
              <a:latin typeface="Myriad Pro Light"/>
              <a:cs typeface="Myriad Pro Ligh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275446" y="5212434"/>
            <a:ext cx="2771641" cy="3238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nl-NL" sz="2000" b="1" spc="10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Lancering </a:t>
            </a:r>
            <a:r>
              <a:rPr sz="2000" b="1" spc="15" dirty="0" err="1" smtClean="0">
                <a:solidFill>
                  <a:srgbClr val="00569B"/>
                </a:solidFill>
                <a:latin typeface="Myriad Pro Light"/>
                <a:cs typeface="Myriad Pro Light"/>
              </a:rPr>
              <a:t>portaal</a:t>
            </a:r>
            <a:endParaRPr sz="2000" dirty="0">
              <a:latin typeface="Myriad Pro Light"/>
              <a:cs typeface="Myriad Pro Ligh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272137" y="6070864"/>
            <a:ext cx="2774950" cy="1926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8000"/>
              </a:lnSpc>
              <a:spcBef>
                <a:spcPts val="95"/>
              </a:spcBef>
            </a:pPr>
            <a:r>
              <a:rPr sz="2000" b="1" dirty="0">
                <a:solidFill>
                  <a:srgbClr val="00569B"/>
                </a:solidFill>
                <a:latin typeface="Myriad Pro Light"/>
                <a:cs typeface="Myriad Pro Light"/>
              </a:rPr>
              <a:t>S</a:t>
            </a:r>
            <a:r>
              <a:rPr sz="2000" b="1" spc="10" dirty="0">
                <a:solidFill>
                  <a:srgbClr val="00569B"/>
                </a:solidFill>
                <a:latin typeface="Myriad Pro Light"/>
                <a:cs typeface="Myriad Pro Light"/>
              </a:rPr>
              <a:t>tap</a:t>
            </a:r>
            <a:r>
              <a:rPr sz="2000" b="1" spc="5" dirty="0">
                <a:solidFill>
                  <a:srgbClr val="00569B"/>
                </a:solidFill>
                <a:latin typeface="Myriad Pro Light"/>
                <a:cs typeface="Myriad Pro Light"/>
              </a:rPr>
              <a:t> </a:t>
            </a:r>
            <a:r>
              <a:rPr sz="2000" b="1" spc="10" dirty="0">
                <a:solidFill>
                  <a:srgbClr val="00569B"/>
                </a:solidFill>
                <a:latin typeface="Myriad Pro Light"/>
                <a:cs typeface="Myriad Pro Light"/>
              </a:rPr>
              <a:t>1</a:t>
            </a:r>
            <a:r>
              <a:rPr sz="2000" b="1" spc="-170" dirty="0">
                <a:solidFill>
                  <a:srgbClr val="00569B"/>
                </a:solidFill>
                <a:latin typeface="Myriad Pro Light"/>
                <a:cs typeface="Myriad Pro Light"/>
              </a:rPr>
              <a:t> </a:t>
            </a:r>
            <a:r>
              <a:rPr sz="2000" b="1" spc="-10" dirty="0">
                <a:solidFill>
                  <a:srgbClr val="00569B"/>
                </a:solidFill>
                <a:latin typeface="Myriad Pro Light"/>
                <a:cs typeface="Myriad Pro Light"/>
              </a:rPr>
              <a:t>‘</a:t>
            </a:r>
            <a:r>
              <a:rPr sz="2000" b="1" spc="35" dirty="0" err="1" smtClean="0">
                <a:solidFill>
                  <a:srgbClr val="00569B"/>
                </a:solidFill>
                <a:latin typeface="Myriad Pro Light"/>
                <a:cs typeface="Myriad Pro Light"/>
              </a:rPr>
              <a:t>M</a:t>
            </a:r>
            <a:r>
              <a:rPr sz="2000" b="1" spc="5" dirty="0" err="1" smtClean="0">
                <a:solidFill>
                  <a:srgbClr val="00569B"/>
                </a:solidFill>
                <a:latin typeface="Myriad Pro Light"/>
                <a:cs typeface="Myriad Pro Light"/>
              </a:rPr>
              <a:t>ijn</a:t>
            </a:r>
            <a:r>
              <a:rPr lang="nl-NL" sz="2000" b="1" spc="5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 rechten</a:t>
            </a:r>
            <a:r>
              <a:rPr sz="2000" b="1" spc="5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’  </a:t>
            </a:r>
            <a:endParaRPr lang="nl-NL" sz="2000" b="1" spc="5" dirty="0" smtClean="0">
              <a:solidFill>
                <a:srgbClr val="00569B"/>
              </a:solidFill>
              <a:latin typeface="Myriad Pro Light"/>
              <a:cs typeface="Myriad Pro Light"/>
            </a:endParaRPr>
          </a:p>
          <a:p>
            <a:pPr marL="12700" marR="5080">
              <a:lnSpc>
                <a:spcPct val="138000"/>
              </a:lnSpc>
              <a:spcBef>
                <a:spcPts val="95"/>
              </a:spcBef>
            </a:pPr>
            <a:r>
              <a:rPr sz="2000" b="1" spc="10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Stap</a:t>
            </a:r>
            <a:r>
              <a:rPr sz="2000" b="1" spc="-5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 </a:t>
            </a:r>
            <a:r>
              <a:rPr sz="2000" b="1" spc="10" dirty="0">
                <a:solidFill>
                  <a:srgbClr val="00569B"/>
                </a:solidFill>
                <a:latin typeface="Myriad Pro Light"/>
                <a:cs typeface="Myriad Pro Light"/>
              </a:rPr>
              <a:t>2</a:t>
            </a:r>
            <a:r>
              <a:rPr sz="2000" b="1" dirty="0">
                <a:solidFill>
                  <a:srgbClr val="00569B"/>
                </a:solidFill>
                <a:latin typeface="Myriad Pro Light"/>
                <a:cs typeface="Myriad Pro Light"/>
              </a:rPr>
              <a:t> </a:t>
            </a:r>
            <a:r>
              <a:rPr sz="2000" b="1" spc="10" dirty="0">
                <a:solidFill>
                  <a:srgbClr val="00569B"/>
                </a:solidFill>
                <a:latin typeface="Myriad Pro Light"/>
                <a:cs typeface="Myriad Pro Light"/>
              </a:rPr>
              <a:t>Reserveren</a:t>
            </a:r>
            <a:endParaRPr sz="2000" b="1" dirty="0">
              <a:latin typeface="Myriad Pro Light"/>
              <a:cs typeface="Myriad Pro Light"/>
            </a:endParaRPr>
          </a:p>
          <a:p>
            <a:pPr marL="12700">
              <a:lnSpc>
                <a:spcPct val="100000"/>
              </a:lnSpc>
              <a:spcBef>
                <a:spcPts val="980"/>
              </a:spcBef>
            </a:pPr>
            <a:r>
              <a:rPr sz="2000" b="1" spc="10" dirty="0">
                <a:solidFill>
                  <a:srgbClr val="00569B"/>
                </a:solidFill>
                <a:latin typeface="Myriad Pro Light"/>
                <a:cs typeface="Myriad Pro Light"/>
              </a:rPr>
              <a:t>Stap</a:t>
            </a:r>
            <a:r>
              <a:rPr sz="2000" b="1" spc="-20" dirty="0">
                <a:solidFill>
                  <a:srgbClr val="00569B"/>
                </a:solidFill>
                <a:latin typeface="Myriad Pro Light"/>
                <a:cs typeface="Myriad Pro Light"/>
              </a:rPr>
              <a:t> </a:t>
            </a:r>
            <a:r>
              <a:rPr sz="2000" b="1" spc="10" dirty="0">
                <a:solidFill>
                  <a:srgbClr val="00569B"/>
                </a:solidFill>
                <a:latin typeface="Myriad Pro Light"/>
                <a:cs typeface="Myriad Pro Light"/>
              </a:rPr>
              <a:t>3</a:t>
            </a:r>
            <a:r>
              <a:rPr sz="2000" b="1" spc="-15" dirty="0">
                <a:solidFill>
                  <a:srgbClr val="00569B"/>
                </a:solidFill>
                <a:latin typeface="Myriad Pro Light"/>
                <a:cs typeface="Myriad Pro Light"/>
              </a:rPr>
              <a:t> </a:t>
            </a:r>
            <a:r>
              <a:rPr lang="nl-NL" sz="2000" b="1" spc="10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Inzicht in reisgedrag, kosten, beloning</a:t>
            </a:r>
            <a:endParaRPr sz="2000" b="1" dirty="0">
              <a:latin typeface="Myriad Pro Light"/>
              <a:cs typeface="Myriad Pro Ligh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705288" y="5075333"/>
            <a:ext cx="3652562" cy="23379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7180" marR="5080" indent="-285115">
              <a:lnSpc>
                <a:spcPct val="138000"/>
              </a:lnSpc>
              <a:spcBef>
                <a:spcPts val="95"/>
              </a:spcBef>
              <a:tabLst>
                <a:tab pos="297180" algn="l"/>
              </a:tabLst>
            </a:pP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›	nieuw </a:t>
            </a:r>
            <a:r>
              <a:rPr sz="2000" b="1" spc="10" dirty="0" err="1" smtClean="0">
                <a:solidFill>
                  <a:srgbClr val="00569B"/>
                </a:solidFill>
                <a:latin typeface="Myriad Pro Light"/>
                <a:cs typeface="Myriad Pro Light"/>
              </a:rPr>
              <a:t>mobiliteitsbeleid</a:t>
            </a:r>
            <a:r>
              <a:rPr sz="2000" b="1" spc="10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 </a:t>
            </a:r>
            <a:r>
              <a:rPr sz="2000" b="1" spc="-430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 </a:t>
            </a:r>
            <a:endParaRPr lang="nl-NL" sz="2000" b="1" spc="-430" dirty="0" smtClean="0">
              <a:solidFill>
                <a:srgbClr val="00569B"/>
              </a:solidFill>
              <a:latin typeface="Myriad Pro Light"/>
              <a:cs typeface="Myriad Pro Light"/>
            </a:endParaRPr>
          </a:p>
          <a:p>
            <a:pPr marL="297180" marR="328295" indent="-285115">
              <a:lnSpc>
                <a:spcPct val="138000"/>
              </a:lnSpc>
              <a:tabLst>
                <a:tab pos="297180" algn="l"/>
              </a:tabLst>
            </a:pPr>
            <a:r>
              <a:rPr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›</a:t>
            </a:r>
            <a:r>
              <a:rPr sz="2000" b="1" spc="5" dirty="0">
                <a:solidFill>
                  <a:srgbClr val="00569B"/>
                </a:solidFill>
                <a:latin typeface="Myriad Pro"/>
                <a:cs typeface="Myriad Pro"/>
              </a:rPr>
              <a:t>	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inrijden via reservering</a:t>
            </a:r>
            <a:endParaRPr lang="nl-NL" sz="2000" b="1" spc="-25" dirty="0">
              <a:solidFill>
                <a:srgbClr val="00569B"/>
              </a:solidFill>
              <a:latin typeface="Myriad Pro Light"/>
              <a:cs typeface="Myriad Pro"/>
            </a:endParaRPr>
          </a:p>
          <a:p>
            <a:pPr marL="297180" marR="328295" indent="-285115">
              <a:lnSpc>
                <a:spcPct val="138000"/>
              </a:lnSpc>
              <a:tabLst>
                <a:tab pos="297180" algn="l"/>
              </a:tabLst>
            </a:pP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› </a:t>
            </a:r>
            <a:r>
              <a:rPr sz="2000" b="1" spc="5" dirty="0">
                <a:solidFill>
                  <a:srgbClr val="00569B"/>
                </a:solidFill>
                <a:latin typeface="Myriad Pro"/>
                <a:cs typeface="Myriad Pro"/>
              </a:rPr>
              <a:t>	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b</a:t>
            </a:r>
            <a:r>
              <a:rPr sz="2000" b="1" spc="15" dirty="0" err="1" smtClean="0">
                <a:solidFill>
                  <a:srgbClr val="00569B"/>
                </a:solidFill>
                <a:latin typeface="Myriad Pro Light"/>
                <a:cs typeface="Myriad Pro Light"/>
              </a:rPr>
              <a:t>elon</a:t>
            </a:r>
            <a:r>
              <a:rPr lang="nl-NL" sz="2000" b="1" spc="15" dirty="0" err="1" smtClean="0">
                <a:solidFill>
                  <a:srgbClr val="00569B"/>
                </a:solidFill>
                <a:latin typeface="Myriad Pro Light"/>
                <a:cs typeface="Myriad Pro Light"/>
              </a:rPr>
              <a:t>ing</a:t>
            </a:r>
            <a:r>
              <a:rPr lang="nl-NL" sz="2000" b="1" spc="15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 fiets en OV</a:t>
            </a:r>
          </a:p>
          <a:p>
            <a:pPr marL="12700">
              <a:spcBef>
                <a:spcPts val="980"/>
              </a:spcBef>
              <a:tabLst>
                <a:tab pos="297180" algn="l"/>
              </a:tabLst>
            </a:pPr>
            <a:r>
              <a:rPr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›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	variabele 	reiskostenvergoeding</a:t>
            </a:r>
            <a:r>
              <a:rPr sz="2000" b="1" spc="5" dirty="0">
                <a:solidFill>
                  <a:srgbClr val="00569B"/>
                </a:solidFill>
                <a:latin typeface="Myriad Pro"/>
                <a:cs typeface="Myriad Pro"/>
              </a:rPr>
              <a:t>	</a:t>
            </a:r>
            <a:endParaRPr sz="2000" b="1" dirty="0">
              <a:latin typeface="Myriad Pro Light"/>
              <a:cs typeface="Myriad Pro Light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630607" y="2599866"/>
            <a:ext cx="4490720" cy="1084580"/>
            <a:chOff x="5630607" y="2599866"/>
            <a:chExt cx="4490720" cy="1084580"/>
          </a:xfrm>
        </p:grpSpPr>
        <p:sp>
          <p:nvSpPr>
            <p:cNvPr id="10" name="object 10"/>
            <p:cNvSpPr/>
            <p:nvPr/>
          </p:nvSpPr>
          <p:spPr>
            <a:xfrm>
              <a:off x="5646482" y="2615741"/>
              <a:ext cx="4458970" cy="1052830"/>
            </a:xfrm>
            <a:custGeom>
              <a:avLst/>
              <a:gdLst/>
              <a:ahLst/>
              <a:cxnLst/>
              <a:rect l="l" t="t" r="r" b="b"/>
              <a:pathLst>
                <a:path w="4458970" h="1052829">
                  <a:moveTo>
                    <a:pt x="3912659" y="0"/>
                  </a:moveTo>
                  <a:lnTo>
                    <a:pt x="0" y="0"/>
                  </a:lnTo>
                  <a:lnTo>
                    <a:pt x="546215" y="526413"/>
                  </a:lnTo>
                  <a:lnTo>
                    <a:pt x="0" y="1052814"/>
                  </a:lnTo>
                  <a:lnTo>
                    <a:pt x="3912672" y="1052814"/>
                  </a:lnTo>
                  <a:lnTo>
                    <a:pt x="4458875" y="526413"/>
                  </a:lnTo>
                  <a:lnTo>
                    <a:pt x="3912659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646482" y="2615741"/>
              <a:ext cx="4458970" cy="1052830"/>
            </a:xfrm>
            <a:custGeom>
              <a:avLst/>
              <a:gdLst/>
              <a:ahLst/>
              <a:cxnLst/>
              <a:rect l="l" t="t" r="r" b="b"/>
              <a:pathLst>
                <a:path w="4458970" h="1052829">
                  <a:moveTo>
                    <a:pt x="0" y="0"/>
                  </a:moveTo>
                  <a:lnTo>
                    <a:pt x="546215" y="526413"/>
                  </a:lnTo>
                  <a:lnTo>
                    <a:pt x="0" y="1052814"/>
                  </a:lnTo>
                  <a:lnTo>
                    <a:pt x="3912672" y="1052814"/>
                  </a:lnTo>
                  <a:lnTo>
                    <a:pt x="4458875" y="526413"/>
                  </a:lnTo>
                  <a:lnTo>
                    <a:pt x="3912659" y="0"/>
                  </a:lnTo>
                  <a:lnTo>
                    <a:pt x="0" y="0"/>
                  </a:lnTo>
                  <a:close/>
                </a:path>
              </a:pathLst>
            </a:custGeom>
            <a:ln w="3141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476894" y="2950163"/>
            <a:ext cx="972000" cy="3873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b="1" spc="10" dirty="0">
                <a:solidFill>
                  <a:srgbClr val="FFFFFF"/>
                </a:solidFill>
                <a:latin typeface="Myriad Pro Light SemiExt"/>
                <a:cs typeface="Myriad Pro Light SemiExt"/>
              </a:rPr>
              <a:t>BRIEF</a:t>
            </a:r>
            <a:endParaRPr sz="2350" dirty="0">
              <a:latin typeface="Myriad Pro Light SemiExt"/>
              <a:cs typeface="Myriad Pro Light SemiExt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9892703" y="2618174"/>
            <a:ext cx="4490720" cy="1084580"/>
            <a:chOff x="9892703" y="2618174"/>
            <a:chExt cx="4490720" cy="1084580"/>
          </a:xfrm>
        </p:grpSpPr>
        <p:sp>
          <p:nvSpPr>
            <p:cNvPr id="14" name="object 14"/>
            <p:cNvSpPr/>
            <p:nvPr/>
          </p:nvSpPr>
          <p:spPr>
            <a:xfrm>
              <a:off x="9908578" y="2634049"/>
              <a:ext cx="4458970" cy="1052830"/>
            </a:xfrm>
            <a:custGeom>
              <a:avLst/>
              <a:gdLst/>
              <a:ahLst/>
              <a:cxnLst/>
              <a:rect l="l" t="t" r="r" b="b"/>
              <a:pathLst>
                <a:path w="4458969" h="1052829">
                  <a:moveTo>
                    <a:pt x="3912659" y="0"/>
                  </a:moveTo>
                  <a:lnTo>
                    <a:pt x="0" y="0"/>
                  </a:lnTo>
                  <a:lnTo>
                    <a:pt x="546215" y="526413"/>
                  </a:lnTo>
                  <a:lnTo>
                    <a:pt x="0" y="1052814"/>
                  </a:lnTo>
                  <a:lnTo>
                    <a:pt x="3912672" y="1052814"/>
                  </a:lnTo>
                  <a:lnTo>
                    <a:pt x="4458875" y="526413"/>
                  </a:lnTo>
                  <a:lnTo>
                    <a:pt x="3912659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908578" y="2634049"/>
              <a:ext cx="4458970" cy="1052830"/>
            </a:xfrm>
            <a:custGeom>
              <a:avLst/>
              <a:gdLst/>
              <a:ahLst/>
              <a:cxnLst/>
              <a:rect l="l" t="t" r="r" b="b"/>
              <a:pathLst>
                <a:path w="4458969" h="1052829">
                  <a:moveTo>
                    <a:pt x="0" y="0"/>
                  </a:moveTo>
                  <a:lnTo>
                    <a:pt x="546215" y="526413"/>
                  </a:lnTo>
                  <a:lnTo>
                    <a:pt x="0" y="1052814"/>
                  </a:lnTo>
                  <a:lnTo>
                    <a:pt x="3912672" y="1052814"/>
                  </a:lnTo>
                  <a:lnTo>
                    <a:pt x="4458875" y="526413"/>
                  </a:lnTo>
                  <a:lnTo>
                    <a:pt x="3912659" y="0"/>
                  </a:lnTo>
                  <a:lnTo>
                    <a:pt x="0" y="0"/>
                  </a:lnTo>
                  <a:close/>
                </a:path>
              </a:pathLst>
            </a:custGeom>
            <a:ln w="3141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0585450" y="2761685"/>
            <a:ext cx="3384000" cy="76454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indent="1181100">
              <a:lnSpc>
                <a:spcPts val="2970"/>
              </a:lnSpc>
              <a:spcBef>
                <a:spcPts val="75"/>
              </a:spcBef>
            </a:pPr>
            <a:r>
              <a:rPr sz="2350" b="1" spc="10" dirty="0">
                <a:solidFill>
                  <a:srgbClr val="FFFFFF"/>
                </a:solidFill>
                <a:latin typeface="Myriad Pro Light SemiExt"/>
                <a:cs typeface="Myriad Pro Light SemiExt"/>
              </a:rPr>
              <a:t>MIJN </a:t>
            </a:r>
            <a:r>
              <a:rPr sz="2350" b="1" spc="15" dirty="0">
                <a:solidFill>
                  <a:srgbClr val="FFFFFF"/>
                </a:solidFill>
                <a:latin typeface="Myriad Pro Light SemiExt"/>
                <a:cs typeface="Myriad Pro Light SemiExt"/>
              </a:rPr>
              <a:t> </a:t>
            </a:r>
            <a:r>
              <a:rPr sz="2350" b="1" spc="5" dirty="0">
                <a:solidFill>
                  <a:srgbClr val="FFFFFF"/>
                </a:solidFill>
                <a:latin typeface="Myriad Pro Light SemiExt"/>
                <a:cs typeface="Myriad Pro Light SemiExt"/>
              </a:rPr>
              <a:t>W</a:t>
            </a:r>
            <a:r>
              <a:rPr sz="2350" b="1" spc="15" dirty="0">
                <a:solidFill>
                  <a:srgbClr val="FFFFFF"/>
                </a:solidFill>
                <a:latin typeface="Myriad Pro Light SemiExt"/>
                <a:cs typeface="Myriad Pro Light SemiExt"/>
              </a:rPr>
              <a:t>OONWER</a:t>
            </a:r>
            <a:r>
              <a:rPr sz="2350" b="1" spc="35" dirty="0">
                <a:solidFill>
                  <a:srgbClr val="FFFFFF"/>
                </a:solidFill>
                <a:latin typeface="Myriad Pro Light SemiExt"/>
                <a:cs typeface="Myriad Pro Light SemiExt"/>
              </a:rPr>
              <a:t>K</a:t>
            </a:r>
            <a:r>
              <a:rPr sz="2350" b="1" spc="10" dirty="0">
                <a:solidFill>
                  <a:srgbClr val="FFFFFF"/>
                </a:solidFill>
                <a:latin typeface="Myriad Pro Light SemiExt"/>
                <a:cs typeface="Myriad Pro Light SemiExt"/>
              </a:rPr>
              <a:t>VERKEER</a:t>
            </a:r>
            <a:endParaRPr sz="2350" dirty="0">
              <a:latin typeface="Myriad Pro Light SemiExt"/>
              <a:cs typeface="Myriad Pro Light SemiExt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4154798" y="2599866"/>
            <a:ext cx="4490720" cy="1084580"/>
            <a:chOff x="14154798" y="2599866"/>
            <a:chExt cx="4490720" cy="1084580"/>
          </a:xfrm>
        </p:grpSpPr>
        <p:sp>
          <p:nvSpPr>
            <p:cNvPr id="18" name="object 18"/>
            <p:cNvSpPr/>
            <p:nvPr/>
          </p:nvSpPr>
          <p:spPr>
            <a:xfrm>
              <a:off x="14170673" y="2615741"/>
              <a:ext cx="4458970" cy="1052830"/>
            </a:xfrm>
            <a:custGeom>
              <a:avLst/>
              <a:gdLst/>
              <a:ahLst/>
              <a:cxnLst/>
              <a:rect l="l" t="t" r="r" b="b"/>
              <a:pathLst>
                <a:path w="4458969" h="1052829">
                  <a:moveTo>
                    <a:pt x="3912659" y="0"/>
                  </a:moveTo>
                  <a:lnTo>
                    <a:pt x="0" y="0"/>
                  </a:lnTo>
                  <a:lnTo>
                    <a:pt x="546215" y="526413"/>
                  </a:lnTo>
                  <a:lnTo>
                    <a:pt x="0" y="1052814"/>
                  </a:lnTo>
                  <a:lnTo>
                    <a:pt x="3912672" y="1052814"/>
                  </a:lnTo>
                  <a:lnTo>
                    <a:pt x="4458888" y="526413"/>
                  </a:lnTo>
                  <a:lnTo>
                    <a:pt x="3912659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4170673" y="2615741"/>
              <a:ext cx="4458970" cy="1052830"/>
            </a:xfrm>
            <a:custGeom>
              <a:avLst/>
              <a:gdLst/>
              <a:ahLst/>
              <a:cxnLst/>
              <a:rect l="l" t="t" r="r" b="b"/>
              <a:pathLst>
                <a:path w="4458969" h="1052829">
                  <a:moveTo>
                    <a:pt x="0" y="0"/>
                  </a:moveTo>
                  <a:lnTo>
                    <a:pt x="546215" y="526413"/>
                  </a:lnTo>
                  <a:lnTo>
                    <a:pt x="0" y="1052814"/>
                  </a:lnTo>
                  <a:lnTo>
                    <a:pt x="3912672" y="1052814"/>
                  </a:lnTo>
                  <a:lnTo>
                    <a:pt x="4458888" y="526413"/>
                  </a:lnTo>
                  <a:lnTo>
                    <a:pt x="3912659" y="0"/>
                  </a:lnTo>
                  <a:lnTo>
                    <a:pt x="0" y="0"/>
                  </a:lnTo>
                  <a:close/>
                </a:path>
              </a:pathLst>
            </a:custGeom>
            <a:ln w="3141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16193888" y="2924502"/>
            <a:ext cx="720000" cy="3873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b="1" spc="10" dirty="0">
                <a:solidFill>
                  <a:srgbClr val="FFFFFF"/>
                </a:solidFill>
                <a:latin typeface="Myriad Pro Light SemiExt"/>
                <a:cs typeface="Myriad Pro Light SemiExt"/>
              </a:rPr>
              <a:t>LIVE</a:t>
            </a:r>
            <a:endParaRPr sz="2350" dirty="0">
              <a:latin typeface="Myriad Pro Light SemiExt"/>
              <a:cs typeface="Myriad Pro Light SemiExt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1368683" y="2618342"/>
            <a:ext cx="4490720" cy="1084580"/>
            <a:chOff x="1368683" y="2618342"/>
            <a:chExt cx="4490720" cy="1084580"/>
          </a:xfrm>
        </p:grpSpPr>
        <p:sp>
          <p:nvSpPr>
            <p:cNvPr id="22" name="object 22"/>
            <p:cNvSpPr/>
            <p:nvPr/>
          </p:nvSpPr>
          <p:spPr>
            <a:xfrm>
              <a:off x="1384389" y="2634049"/>
              <a:ext cx="4458970" cy="1052830"/>
            </a:xfrm>
            <a:custGeom>
              <a:avLst/>
              <a:gdLst/>
              <a:ahLst/>
              <a:cxnLst/>
              <a:rect l="l" t="t" r="r" b="b"/>
              <a:pathLst>
                <a:path w="4458970" h="1052829">
                  <a:moveTo>
                    <a:pt x="3912659" y="0"/>
                  </a:moveTo>
                  <a:lnTo>
                    <a:pt x="0" y="0"/>
                  </a:lnTo>
                  <a:lnTo>
                    <a:pt x="546215" y="526413"/>
                  </a:lnTo>
                  <a:lnTo>
                    <a:pt x="0" y="1052814"/>
                  </a:lnTo>
                  <a:lnTo>
                    <a:pt x="3912672" y="1052814"/>
                  </a:lnTo>
                  <a:lnTo>
                    <a:pt x="4458875" y="526413"/>
                  </a:lnTo>
                  <a:lnTo>
                    <a:pt x="3912659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384389" y="2634049"/>
              <a:ext cx="4458970" cy="1052830"/>
            </a:xfrm>
            <a:custGeom>
              <a:avLst/>
              <a:gdLst/>
              <a:ahLst/>
              <a:cxnLst/>
              <a:rect l="l" t="t" r="r" b="b"/>
              <a:pathLst>
                <a:path w="4458970" h="1052829">
                  <a:moveTo>
                    <a:pt x="0" y="0"/>
                  </a:moveTo>
                  <a:lnTo>
                    <a:pt x="546215" y="526413"/>
                  </a:lnTo>
                  <a:lnTo>
                    <a:pt x="0" y="1052814"/>
                  </a:lnTo>
                  <a:lnTo>
                    <a:pt x="3912672" y="1052814"/>
                  </a:lnTo>
                  <a:lnTo>
                    <a:pt x="4458875" y="526413"/>
                  </a:lnTo>
                  <a:lnTo>
                    <a:pt x="3912659" y="0"/>
                  </a:lnTo>
                  <a:lnTo>
                    <a:pt x="0" y="0"/>
                  </a:lnTo>
                  <a:close/>
                </a:path>
              </a:pathLst>
            </a:custGeom>
            <a:ln w="3141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2557815" y="2981085"/>
            <a:ext cx="2412000" cy="3873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b="1" spc="15" dirty="0">
                <a:solidFill>
                  <a:srgbClr val="FFFFFF"/>
                </a:solidFill>
                <a:latin typeface="Myriad Pro Light SemiExt"/>
                <a:cs typeface="Myriad Pro Light SemiExt"/>
              </a:rPr>
              <a:t>AAN</a:t>
            </a:r>
            <a:r>
              <a:rPr sz="2350" b="1" spc="-55" dirty="0">
                <a:solidFill>
                  <a:srgbClr val="FFFFFF"/>
                </a:solidFill>
                <a:latin typeface="Myriad Pro Light SemiExt"/>
                <a:cs typeface="Myriad Pro Light SemiExt"/>
              </a:rPr>
              <a:t>K</a:t>
            </a:r>
            <a:r>
              <a:rPr sz="2350" b="1" spc="15" dirty="0">
                <a:solidFill>
                  <a:srgbClr val="FFFFFF"/>
                </a:solidFill>
                <a:latin typeface="Myriad Pro Light SemiExt"/>
                <a:cs typeface="Myriad Pro Light SemiExt"/>
              </a:rPr>
              <a:t>ONDIGING</a:t>
            </a:r>
            <a:endParaRPr sz="2350" dirty="0">
              <a:latin typeface="Myriad Pro Light SemiExt"/>
              <a:cs typeface="Myriad Pro Light SemiExt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345458" y="8013958"/>
            <a:ext cx="17306925" cy="0"/>
          </a:xfrm>
          <a:custGeom>
            <a:avLst/>
            <a:gdLst/>
            <a:ahLst/>
            <a:cxnLst/>
            <a:rect l="l" t="t" r="r" b="b"/>
            <a:pathLst>
              <a:path w="17306925">
                <a:moveTo>
                  <a:pt x="0" y="0"/>
                </a:moveTo>
                <a:lnTo>
                  <a:pt x="17306727" y="0"/>
                </a:lnTo>
              </a:path>
            </a:pathLst>
          </a:custGeom>
          <a:ln w="12565">
            <a:solidFill>
              <a:srgbClr val="0056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5"/>
          <p:cNvSpPr txBox="1"/>
          <p:nvPr/>
        </p:nvSpPr>
        <p:spPr>
          <a:xfrm>
            <a:off x="1918955" y="4130675"/>
            <a:ext cx="2970530" cy="46448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8000"/>
              </a:lnSpc>
              <a:spcBef>
                <a:spcPts val="95"/>
              </a:spcBef>
            </a:pPr>
            <a:r>
              <a:rPr lang="nl-NL" sz="24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Oktober/ november</a:t>
            </a:r>
            <a:endParaRPr sz="2400" b="1" dirty="0">
              <a:latin typeface="Myriad Pro Light"/>
              <a:cs typeface="Myriad Pro Light"/>
            </a:endParaRPr>
          </a:p>
        </p:txBody>
      </p:sp>
      <p:sp>
        <p:nvSpPr>
          <p:cNvPr id="27" name="object 5"/>
          <p:cNvSpPr txBox="1"/>
          <p:nvPr/>
        </p:nvSpPr>
        <p:spPr>
          <a:xfrm>
            <a:off x="6239854" y="4130675"/>
            <a:ext cx="2970530" cy="46448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8000"/>
              </a:lnSpc>
              <a:spcBef>
                <a:spcPts val="95"/>
              </a:spcBef>
            </a:pPr>
            <a:r>
              <a:rPr lang="nl-NL" sz="24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Eind november</a:t>
            </a:r>
            <a:endParaRPr sz="2400" b="1" dirty="0">
              <a:latin typeface="Myriad Pro Light"/>
              <a:cs typeface="Myriad Pro Light"/>
            </a:endParaRPr>
          </a:p>
        </p:txBody>
      </p:sp>
      <p:sp>
        <p:nvSpPr>
          <p:cNvPr id="28" name="object 5"/>
          <p:cNvSpPr txBox="1"/>
          <p:nvPr/>
        </p:nvSpPr>
        <p:spPr>
          <a:xfrm>
            <a:off x="10275446" y="4164568"/>
            <a:ext cx="2970530" cy="46448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8000"/>
              </a:lnSpc>
              <a:spcBef>
                <a:spcPts val="95"/>
              </a:spcBef>
            </a:pPr>
            <a:r>
              <a:rPr lang="nl-NL" sz="2400" b="1" dirty="0" smtClean="0">
                <a:solidFill>
                  <a:schemeClr val="tx2"/>
                </a:solidFill>
                <a:latin typeface="Myriad Pro Light"/>
                <a:cs typeface="Myriad Pro Light"/>
              </a:rPr>
              <a:t>December</a:t>
            </a:r>
            <a:endParaRPr sz="2400" b="1" dirty="0">
              <a:solidFill>
                <a:schemeClr val="tx2"/>
              </a:solidFill>
              <a:latin typeface="Myriad Pro Light"/>
              <a:cs typeface="Myriad Pro Light"/>
            </a:endParaRPr>
          </a:p>
        </p:txBody>
      </p:sp>
      <p:sp>
        <p:nvSpPr>
          <p:cNvPr id="29" name="object 5"/>
          <p:cNvSpPr txBox="1"/>
          <p:nvPr/>
        </p:nvSpPr>
        <p:spPr>
          <a:xfrm>
            <a:off x="14705288" y="4192871"/>
            <a:ext cx="2970530" cy="46448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8000"/>
              </a:lnSpc>
              <a:spcBef>
                <a:spcPts val="95"/>
              </a:spcBef>
            </a:pPr>
            <a:r>
              <a:rPr lang="nl-NL" sz="2400" b="1" dirty="0" smtClean="0">
                <a:solidFill>
                  <a:schemeClr val="tx2"/>
                </a:solidFill>
                <a:latin typeface="Myriad Pro Light"/>
                <a:cs typeface="Myriad Pro Light"/>
              </a:rPr>
              <a:t>Januari</a:t>
            </a:r>
            <a:endParaRPr sz="2400" b="1" dirty="0">
              <a:solidFill>
                <a:schemeClr val="tx2"/>
              </a:solidFill>
              <a:latin typeface="Myriad Pro Light"/>
              <a:cs typeface="Myriad Pro Light"/>
            </a:endParaRPr>
          </a:p>
        </p:txBody>
      </p:sp>
      <p:pic>
        <p:nvPicPr>
          <p:cNvPr id="30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0965" y="673181"/>
            <a:ext cx="5095504" cy="4612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553078" y="9456944"/>
            <a:ext cx="963294" cy="516255"/>
            <a:chOff x="9553078" y="9456944"/>
            <a:chExt cx="963294" cy="516255"/>
          </a:xfrm>
        </p:grpSpPr>
        <p:sp>
          <p:nvSpPr>
            <p:cNvPr id="3" name="object 3"/>
            <p:cNvSpPr/>
            <p:nvPr/>
          </p:nvSpPr>
          <p:spPr>
            <a:xfrm>
              <a:off x="9553078" y="9456944"/>
              <a:ext cx="963294" cy="404495"/>
            </a:xfrm>
            <a:custGeom>
              <a:avLst/>
              <a:gdLst/>
              <a:ahLst/>
              <a:cxnLst/>
              <a:rect l="l" t="t" r="r" b="b"/>
              <a:pathLst>
                <a:path w="963295" h="404495">
                  <a:moveTo>
                    <a:pt x="270460" y="0"/>
                  </a:moveTo>
                  <a:lnTo>
                    <a:pt x="215267" y="1032"/>
                  </a:lnTo>
                  <a:lnTo>
                    <a:pt x="159455" y="5783"/>
                  </a:lnTo>
                  <a:lnTo>
                    <a:pt x="108287" y="16729"/>
                  </a:lnTo>
                  <a:lnTo>
                    <a:pt x="71582" y="30206"/>
                  </a:lnTo>
                  <a:lnTo>
                    <a:pt x="35340" y="90613"/>
                  </a:lnTo>
                  <a:lnTo>
                    <a:pt x="19075" y="165424"/>
                  </a:lnTo>
                  <a:lnTo>
                    <a:pt x="20613" y="179789"/>
                  </a:lnTo>
                  <a:lnTo>
                    <a:pt x="19661" y="259638"/>
                  </a:lnTo>
                  <a:lnTo>
                    <a:pt x="20733" y="289341"/>
                  </a:lnTo>
                  <a:lnTo>
                    <a:pt x="23644" y="301862"/>
                  </a:lnTo>
                  <a:lnTo>
                    <a:pt x="28856" y="311412"/>
                  </a:lnTo>
                  <a:lnTo>
                    <a:pt x="28989" y="317424"/>
                  </a:lnTo>
                  <a:lnTo>
                    <a:pt x="27330" y="328983"/>
                  </a:lnTo>
                  <a:lnTo>
                    <a:pt x="25684" y="325679"/>
                  </a:lnTo>
                  <a:lnTo>
                    <a:pt x="14403" y="336961"/>
                  </a:lnTo>
                  <a:lnTo>
                    <a:pt x="10196" y="342409"/>
                  </a:lnTo>
                  <a:lnTo>
                    <a:pt x="6298" y="350647"/>
                  </a:lnTo>
                  <a:lnTo>
                    <a:pt x="2552" y="363688"/>
                  </a:lnTo>
                  <a:lnTo>
                    <a:pt x="0" y="376387"/>
                  </a:lnTo>
                  <a:lnTo>
                    <a:pt x="698" y="384749"/>
                  </a:lnTo>
                  <a:lnTo>
                    <a:pt x="6043" y="392491"/>
                  </a:lnTo>
                  <a:lnTo>
                    <a:pt x="17429" y="403331"/>
                  </a:lnTo>
                  <a:lnTo>
                    <a:pt x="813765" y="403331"/>
                  </a:lnTo>
                  <a:lnTo>
                    <a:pt x="874074" y="403953"/>
                  </a:lnTo>
                  <a:lnTo>
                    <a:pt x="916931" y="404031"/>
                  </a:lnTo>
                  <a:lnTo>
                    <a:pt x="956294" y="386375"/>
                  </a:lnTo>
                  <a:lnTo>
                    <a:pt x="963287" y="355215"/>
                  </a:lnTo>
                  <a:lnTo>
                    <a:pt x="962204" y="341611"/>
                  </a:lnTo>
                  <a:lnTo>
                    <a:pt x="959155" y="319082"/>
                  </a:lnTo>
                  <a:lnTo>
                    <a:pt x="952546" y="322374"/>
                  </a:lnTo>
                  <a:lnTo>
                    <a:pt x="947595" y="317424"/>
                  </a:lnTo>
                  <a:lnTo>
                    <a:pt x="944913" y="308520"/>
                  </a:lnTo>
                  <a:lnTo>
                    <a:pt x="943468" y="292025"/>
                  </a:lnTo>
                  <a:lnTo>
                    <a:pt x="942022" y="272120"/>
                  </a:lnTo>
                  <a:lnTo>
                    <a:pt x="939340" y="252990"/>
                  </a:lnTo>
                  <a:lnTo>
                    <a:pt x="910759" y="213495"/>
                  </a:lnTo>
                  <a:lnTo>
                    <a:pt x="878179" y="189899"/>
                  </a:lnTo>
                  <a:lnTo>
                    <a:pt x="828767" y="167386"/>
                  </a:lnTo>
                  <a:lnTo>
                    <a:pt x="802205" y="155510"/>
                  </a:lnTo>
                  <a:lnTo>
                    <a:pt x="766085" y="131165"/>
                  </a:lnTo>
                  <a:lnTo>
                    <a:pt x="759547" y="123281"/>
                  </a:lnTo>
                  <a:lnTo>
                    <a:pt x="757285" y="121007"/>
                  </a:lnTo>
                  <a:lnTo>
                    <a:pt x="659538" y="48805"/>
                  </a:lnTo>
                  <a:lnTo>
                    <a:pt x="608395" y="13214"/>
                  </a:lnTo>
                  <a:lnTo>
                    <a:pt x="583817" y="1394"/>
                  </a:lnTo>
                  <a:lnTo>
                    <a:pt x="568331" y="2405"/>
                  </a:lnTo>
                  <a:lnTo>
                    <a:pt x="383702" y="550"/>
                  </a:lnTo>
                  <a:lnTo>
                    <a:pt x="270460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670094" y="9749126"/>
              <a:ext cx="223771" cy="22377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140962" y="9749126"/>
              <a:ext cx="223771" cy="223771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9624199" y="9486525"/>
              <a:ext cx="647700" cy="129539"/>
            </a:xfrm>
            <a:custGeom>
              <a:avLst/>
              <a:gdLst/>
              <a:ahLst/>
              <a:cxnLst/>
              <a:rect l="l" t="t" r="r" b="b"/>
              <a:pathLst>
                <a:path w="647700" h="129540">
                  <a:moveTo>
                    <a:pt x="281139" y="0"/>
                  </a:moveTo>
                  <a:lnTo>
                    <a:pt x="115722" y="736"/>
                  </a:lnTo>
                  <a:lnTo>
                    <a:pt x="75653" y="8089"/>
                  </a:lnTo>
                  <a:lnTo>
                    <a:pt x="32042" y="46875"/>
                  </a:lnTo>
                  <a:lnTo>
                    <a:pt x="2146" y="97802"/>
                  </a:lnTo>
                  <a:lnTo>
                    <a:pt x="0" y="111429"/>
                  </a:lnTo>
                  <a:lnTo>
                    <a:pt x="11188" y="119278"/>
                  </a:lnTo>
                  <a:lnTo>
                    <a:pt x="37820" y="126314"/>
                  </a:lnTo>
                  <a:lnTo>
                    <a:pt x="280390" y="126314"/>
                  </a:lnTo>
                  <a:lnTo>
                    <a:pt x="281139" y="0"/>
                  </a:lnTo>
                  <a:close/>
                </a:path>
                <a:path w="647700" h="129540">
                  <a:moveTo>
                    <a:pt x="647687" y="112953"/>
                  </a:moveTo>
                  <a:lnTo>
                    <a:pt x="572706" y="50076"/>
                  </a:lnTo>
                  <a:lnTo>
                    <a:pt x="520090" y="16167"/>
                  </a:lnTo>
                  <a:lnTo>
                    <a:pt x="447802" y="419"/>
                  </a:lnTo>
                  <a:lnTo>
                    <a:pt x="312204" y="736"/>
                  </a:lnTo>
                  <a:lnTo>
                    <a:pt x="313042" y="127038"/>
                  </a:lnTo>
                  <a:lnTo>
                    <a:pt x="630770" y="129400"/>
                  </a:lnTo>
                  <a:lnTo>
                    <a:pt x="639406" y="127063"/>
                  </a:lnTo>
                  <a:lnTo>
                    <a:pt x="645350" y="121069"/>
                  </a:lnTo>
                  <a:lnTo>
                    <a:pt x="647687" y="11295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0880814" y="9226946"/>
            <a:ext cx="1580515" cy="708660"/>
            <a:chOff x="10880814" y="9226946"/>
            <a:chExt cx="1580515" cy="708660"/>
          </a:xfrm>
        </p:grpSpPr>
        <p:sp>
          <p:nvSpPr>
            <p:cNvPr id="8" name="object 8"/>
            <p:cNvSpPr/>
            <p:nvPr/>
          </p:nvSpPr>
          <p:spPr>
            <a:xfrm>
              <a:off x="10880814" y="9226946"/>
              <a:ext cx="1580515" cy="615950"/>
            </a:xfrm>
            <a:custGeom>
              <a:avLst/>
              <a:gdLst/>
              <a:ahLst/>
              <a:cxnLst/>
              <a:rect l="l" t="t" r="r" b="b"/>
              <a:pathLst>
                <a:path w="1580515" h="615950">
                  <a:moveTo>
                    <a:pt x="1579537" y="494029"/>
                  </a:moveTo>
                  <a:lnTo>
                    <a:pt x="1289253" y="494029"/>
                  </a:lnTo>
                  <a:lnTo>
                    <a:pt x="1333400" y="497839"/>
                  </a:lnTo>
                  <a:lnTo>
                    <a:pt x="1370860" y="514349"/>
                  </a:lnTo>
                  <a:lnTo>
                    <a:pt x="1399448" y="542289"/>
                  </a:lnTo>
                  <a:lnTo>
                    <a:pt x="1416977" y="581659"/>
                  </a:lnTo>
                  <a:lnTo>
                    <a:pt x="1422823" y="601979"/>
                  </a:lnTo>
                  <a:lnTo>
                    <a:pt x="1429487" y="612139"/>
                  </a:lnTo>
                  <a:lnTo>
                    <a:pt x="1441215" y="615949"/>
                  </a:lnTo>
                  <a:lnTo>
                    <a:pt x="1487115" y="615949"/>
                  </a:lnTo>
                  <a:lnTo>
                    <a:pt x="1550297" y="596899"/>
                  </a:lnTo>
                  <a:lnTo>
                    <a:pt x="1575511" y="542289"/>
                  </a:lnTo>
                  <a:lnTo>
                    <a:pt x="1578547" y="513079"/>
                  </a:lnTo>
                  <a:lnTo>
                    <a:pt x="1579537" y="494029"/>
                  </a:lnTo>
                  <a:close/>
                </a:path>
                <a:path w="1580515" h="615950">
                  <a:moveTo>
                    <a:pt x="1316105" y="0"/>
                  </a:moveTo>
                  <a:lnTo>
                    <a:pt x="1264877" y="0"/>
                  </a:lnTo>
                  <a:lnTo>
                    <a:pt x="1213640" y="1269"/>
                  </a:lnTo>
                  <a:lnTo>
                    <a:pt x="133657" y="1269"/>
                  </a:lnTo>
                  <a:lnTo>
                    <a:pt x="63444" y="15239"/>
                  </a:lnTo>
                  <a:lnTo>
                    <a:pt x="30006" y="38099"/>
                  </a:lnTo>
                  <a:lnTo>
                    <a:pt x="21027" y="77469"/>
                  </a:lnTo>
                  <a:lnTo>
                    <a:pt x="20911" y="525779"/>
                  </a:lnTo>
                  <a:lnTo>
                    <a:pt x="5936" y="535939"/>
                  </a:lnTo>
                  <a:lnTo>
                    <a:pt x="0" y="546099"/>
                  </a:lnTo>
                  <a:lnTo>
                    <a:pt x="3029" y="557529"/>
                  </a:lnTo>
                  <a:lnTo>
                    <a:pt x="14955" y="570229"/>
                  </a:lnTo>
                  <a:lnTo>
                    <a:pt x="64031" y="594359"/>
                  </a:lnTo>
                  <a:lnTo>
                    <a:pt x="101227" y="603249"/>
                  </a:lnTo>
                  <a:lnTo>
                    <a:pt x="139261" y="608329"/>
                  </a:lnTo>
                  <a:lnTo>
                    <a:pt x="177849" y="609599"/>
                  </a:lnTo>
                  <a:lnTo>
                    <a:pt x="192818" y="562609"/>
                  </a:lnTo>
                  <a:lnTo>
                    <a:pt x="215567" y="527049"/>
                  </a:lnTo>
                  <a:lnTo>
                    <a:pt x="245486" y="504189"/>
                  </a:lnTo>
                  <a:lnTo>
                    <a:pt x="281963" y="494029"/>
                  </a:lnTo>
                  <a:lnTo>
                    <a:pt x="1579537" y="494029"/>
                  </a:lnTo>
                  <a:lnTo>
                    <a:pt x="1580131" y="482599"/>
                  </a:lnTo>
                  <a:lnTo>
                    <a:pt x="1580006" y="452119"/>
                  </a:lnTo>
                  <a:lnTo>
                    <a:pt x="1577911" y="422909"/>
                  </a:lnTo>
                  <a:lnTo>
                    <a:pt x="1572443" y="377189"/>
                  </a:lnTo>
                  <a:lnTo>
                    <a:pt x="1571914" y="373379"/>
                  </a:lnTo>
                  <a:lnTo>
                    <a:pt x="1526469" y="373379"/>
                  </a:lnTo>
                  <a:lnTo>
                    <a:pt x="1452840" y="293369"/>
                  </a:lnTo>
                  <a:lnTo>
                    <a:pt x="1430183" y="267969"/>
                  </a:lnTo>
                  <a:lnTo>
                    <a:pt x="1426615" y="264159"/>
                  </a:lnTo>
                  <a:lnTo>
                    <a:pt x="1426105" y="262889"/>
                  </a:lnTo>
                  <a:lnTo>
                    <a:pt x="129523" y="262889"/>
                  </a:lnTo>
                  <a:lnTo>
                    <a:pt x="117139" y="261619"/>
                  </a:lnTo>
                  <a:lnTo>
                    <a:pt x="108733" y="256539"/>
                  </a:lnTo>
                  <a:lnTo>
                    <a:pt x="104000" y="248919"/>
                  </a:lnTo>
                  <a:lnTo>
                    <a:pt x="102634" y="236219"/>
                  </a:lnTo>
                  <a:lnTo>
                    <a:pt x="102905" y="210819"/>
                  </a:lnTo>
                  <a:lnTo>
                    <a:pt x="103029" y="189229"/>
                  </a:lnTo>
                  <a:lnTo>
                    <a:pt x="102958" y="134619"/>
                  </a:lnTo>
                  <a:lnTo>
                    <a:pt x="102672" y="102869"/>
                  </a:lnTo>
                  <a:lnTo>
                    <a:pt x="103896" y="91439"/>
                  </a:lnTo>
                  <a:lnTo>
                    <a:pt x="108200" y="83819"/>
                  </a:lnTo>
                  <a:lnTo>
                    <a:pt x="116076" y="78739"/>
                  </a:lnTo>
                  <a:lnTo>
                    <a:pt x="128015" y="77469"/>
                  </a:lnTo>
                  <a:lnTo>
                    <a:pt x="1494691" y="77469"/>
                  </a:lnTo>
                  <a:lnTo>
                    <a:pt x="1486307" y="66039"/>
                  </a:lnTo>
                  <a:lnTo>
                    <a:pt x="1452556" y="36829"/>
                  </a:lnTo>
                  <a:lnTo>
                    <a:pt x="1412592" y="15239"/>
                  </a:lnTo>
                  <a:lnTo>
                    <a:pt x="1366934" y="2539"/>
                  </a:lnTo>
                  <a:lnTo>
                    <a:pt x="1316105" y="0"/>
                  </a:lnTo>
                  <a:close/>
                </a:path>
                <a:path w="1580515" h="615950">
                  <a:moveTo>
                    <a:pt x="1289253" y="494029"/>
                  </a:moveTo>
                  <a:lnTo>
                    <a:pt x="302463" y="494029"/>
                  </a:lnTo>
                  <a:lnTo>
                    <a:pt x="322279" y="496569"/>
                  </a:lnTo>
                  <a:lnTo>
                    <a:pt x="341363" y="501649"/>
                  </a:lnTo>
                  <a:lnTo>
                    <a:pt x="382576" y="530859"/>
                  </a:lnTo>
                  <a:lnTo>
                    <a:pt x="409394" y="580389"/>
                  </a:lnTo>
                  <a:lnTo>
                    <a:pt x="415215" y="608329"/>
                  </a:lnTo>
                  <a:lnTo>
                    <a:pt x="1186270" y="608329"/>
                  </a:lnTo>
                  <a:lnTo>
                    <a:pt x="1186911" y="604519"/>
                  </a:lnTo>
                  <a:lnTo>
                    <a:pt x="1187552" y="601979"/>
                  </a:lnTo>
                  <a:lnTo>
                    <a:pt x="1187841" y="598169"/>
                  </a:lnTo>
                  <a:lnTo>
                    <a:pt x="1198663" y="560069"/>
                  </a:lnTo>
                  <a:lnTo>
                    <a:pt x="1221071" y="527049"/>
                  </a:lnTo>
                  <a:lnTo>
                    <a:pt x="1252217" y="504189"/>
                  </a:lnTo>
                  <a:lnTo>
                    <a:pt x="1289253" y="494029"/>
                  </a:lnTo>
                  <a:close/>
                </a:path>
                <a:path w="1580515" h="615950">
                  <a:moveTo>
                    <a:pt x="1497485" y="81279"/>
                  </a:moveTo>
                  <a:lnTo>
                    <a:pt x="1444603" y="81279"/>
                  </a:lnTo>
                  <a:lnTo>
                    <a:pt x="1463658" y="85089"/>
                  </a:lnTo>
                  <a:lnTo>
                    <a:pt x="1479492" y="96519"/>
                  </a:lnTo>
                  <a:lnTo>
                    <a:pt x="1502414" y="152399"/>
                  </a:lnTo>
                  <a:lnTo>
                    <a:pt x="1512838" y="189229"/>
                  </a:lnTo>
                  <a:lnTo>
                    <a:pt x="1531118" y="262889"/>
                  </a:lnTo>
                  <a:lnTo>
                    <a:pt x="1535815" y="312419"/>
                  </a:lnTo>
                  <a:lnTo>
                    <a:pt x="1535730" y="330199"/>
                  </a:lnTo>
                  <a:lnTo>
                    <a:pt x="1534811" y="339089"/>
                  </a:lnTo>
                  <a:lnTo>
                    <a:pt x="1532603" y="349249"/>
                  </a:lnTo>
                  <a:lnTo>
                    <a:pt x="1529642" y="360679"/>
                  </a:lnTo>
                  <a:lnTo>
                    <a:pt x="1526469" y="373379"/>
                  </a:lnTo>
                  <a:lnTo>
                    <a:pt x="1571914" y="373379"/>
                  </a:lnTo>
                  <a:lnTo>
                    <a:pt x="1566101" y="331469"/>
                  </a:lnTo>
                  <a:lnTo>
                    <a:pt x="1559209" y="287019"/>
                  </a:lnTo>
                  <a:lnTo>
                    <a:pt x="1552089" y="241299"/>
                  </a:lnTo>
                  <a:lnTo>
                    <a:pt x="1545066" y="195579"/>
                  </a:lnTo>
                  <a:lnTo>
                    <a:pt x="1533082" y="146049"/>
                  </a:lnTo>
                  <a:lnTo>
                    <a:pt x="1513322" y="102869"/>
                  </a:lnTo>
                  <a:lnTo>
                    <a:pt x="1497485" y="81279"/>
                  </a:lnTo>
                  <a:close/>
                </a:path>
                <a:path w="1580515" h="615950">
                  <a:moveTo>
                    <a:pt x="468667" y="77469"/>
                  </a:moveTo>
                  <a:lnTo>
                    <a:pt x="360783" y="77469"/>
                  </a:lnTo>
                  <a:lnTo>
                    <a:pt x="372692" y="78739"/>
                  </a:lnTo>
                  <a:lnTo>
                    <a:pt x="380711" y="83819"/>
                  </a:lnTo>
                  <a:lnTo>
                    <a:pt x="385206" y="91439"/>
                  </a:lnTo>
                  <a:lnTo>
                    <a:pt x="386542" y="102869"/>
                  </a:lnTo>
                  <a:lnTo>
                    <a:pt x="386278" y="134619"/>
                  </a:lnTo>
                  <a:lnTo>
                    <a:pt x="386211" y="195579"/>
                  </a:lnTo>
                  <a:lnTo>
                    <a:pt x="386324" y="210819"/>
                  </a:lnTo>
                  <a:lnTo>
                    <a:pt x="386630" y="236219"/>
                  </a:lnTo>
                  <a:lnTo>
                    <a:pt x="385062" y="248919"/>
                  </a:lnTo>
                  <a:lnTo>
                    <a:pt x="379771" y="257809"/>
                  </a:lnTo>
                  <a:lnTo>
                    <a:pt x="370693" y="261619"/>
                  </a:lnTo>
                  <a:lnTo>
                    <a:pt x="357768" y="262889"/>
                  </a:lnTo>
                  <a:lnTo>
                    <a:pt x="468881" y="262889"/>
                  </a:lnTo>
                  <a:lnTo>
                    <a:pt x="458623" y="261619"/>
                  </a:lnTo>
                  <a:lnTo>
                    <a:pt x="451385" y="257809"/>
                  </a:lnTo>
                  <a:lnTo>
                    <a:pt x="447127" y="250189"/>
                  </a:lnTo>
                  <a:lnTo>
                    <a:pt x="445811" y="240029"/>
                  </a:lnTo>
                  <a:lnTo>
                    <a:pt x="446068" y="210819"/>
                  </a:lnTo>
                  <a:lnTo>
                    <a:pt x="446171" y="189229"/>
                  </a:lnTo>
                  <a:lnTo>
                    <a:pt x="446127" y="134619"/>
                  </a:lnTo>
                  <a:lnTo>
                    <a:pt x="445811" y="100329"/>
                  </a:lnTo>
                  <a:lnTo>
                    <a:pt x="446992" y="90169"/>
                  </a:lnTo>
                  <a:lnTo>
                    <a:pt x="451024" y="82549"/>
                  </a:lnTo>
                  <a:lnTo>
                    <a:pt x="458164" y="78739"/>
                  </a:lnTo>
                  <a:lnTo>
                    <a:pt x="468667" y="77469"/>
                  </a:lnTo>
                  <a:close/>
                </a:path>
                <a:path w="1580515" h="615950">
                  <a:moveTo>
                    <a:pt x="812673" y="77469"/>
                  </a:moveTo>
                  <a:lnTo>
                    <a:pt x="703395" y="77469"/>
                  </a:lnTo>
                  <a:lnTo>
                    <a:pt x="714514" y="78739"/>
                  </a:lnTo>
                  <a:lnTo>
                    <a:pt x="722085" y="82549"/>
                  </a:lnTo>
                  <a:lnTo>
                    <a:pt x="726358" y="90169"/>
                  </a:lnTo>
                  <a:lnTo>
                    <a:pt x="727583" y="100329"/>
                  </a:lnTo>
                  <a:lnTo>
                    <a:pt x="727195" y="134619"/>
                  </a:lnTo>
                  <a:lnTo>
                    <a:pt x="727131" y="189229"/>
                  </a:lnTo>
                  <a:lnTo>
                    <a:pt x="727248" y="210819"/>
                  </a:lnTo>
                  <a:lnTo>
                    <a:pt x="727520" y="238759"/>
                  </a:lnTo>
                  <a:lnTo>
                    <a:pt x="726318" y="250189"/>
                  </a:lnTo>
                  <a:lnTo>
                    <a:pt x="722162" y="257809"/>
                  </a:lnTo>
                  <a:lnTo>
                    <a:pt x="714711" y="261619"/>
                  </a:lnTo>
                  <a:lnTo>
                    <a:pt x="703621" y="262889"/>
                  </a:lnTo>
                  <a:lnTo>
                    <a:pt x="816254" y="262889"/>
                  </a:lnTo>
                  <a:lnTo>
                    <a:pt x="803321" y="261619"/>
                  </a:lnTo>
                  <a:lnTo>
                    <a:pt x="794275" y="257809"/>
                  </a:lnTo>
                  <a:lnTo>
                    <a:pt x="789022" y="248919"/>
                  </a:lnTo>
                  <a:lnTo>
                    <a:pt x="787468" y="236219"/>
                  </a:lnTo>
                  <a:lnTo>
                    <a:pt x="787765" y="210819"/>
                  </a:lnTo>
                  <a:lnTo>
                    <a:pt x="787877" y="195579"/>
                  </a:lnTo>
                  <a:lnTo>
                    <a:pt x="787818" y="134619"/>
                  </a:lnTo>
                  <a:lnTo>
                    <a:pt x="787530" y="102869"/>
                  </a:lnTo>
                  <a:lnTo>
                    <a:pt x="788688" y="91439"/>
                  </a:lnTo>
                  <a:lnTo>
                    <a:pt x="792855" y="83819"/>
                  </a:lnTo>
                  <a:lnTo>
                    <a:pt x="800645" y="78739"/>
                  </a:lnTo>
                  <a:lnTo>
                    <a:pt x="812673" y="77469"/>
                  </a:lnTo>
                  <a:close/>
                </a:path>
                <a:path w="1580515" h="615950">
                  <a:moveTo>
                    <a:pt x="1160901" y="77469"/>
                  </a:moveTo>
                  <a:lnTo>
                    <a:pt x="1045252" y="77469"/>
                  </a:lnTo>
                  <a:lnTo>
                    <a:pt x="1057033" y="78739"/>
                  </a:lnTo>
                  <a:lnTo>
                    <a:pt x="1064953" y="82549"/>
                  </a:lnTo>
                  <a:lnTo>
                    <a:pt x="1069356" y="91439"/>
                  </a:lnTo>
                  <a:lnTo>
                    <a:pt x="1070584" y="102869"/>
                  </a:lnTo>
                  <a:lnTo>
                    <a:pt x="1070153" y="134619"/>
                  </a:lnTo>
                  <a:lnTo>
                    <a:pt x="1070050" y="189229"/>
                  </a:lnTo>
                  <a:lnTo>
                    <a:pt x="1070112" y="203199"/>
                  </a:lnTo>
                  <a:lnTo>
                    <a:pt x="1070646" y="236219"/>
                  </a:lnTo>
                  <a:lnTo>
                    <a:pt x="1069147" y="248919"/>
                  </a:lnTo>
                  <a:lnTo>
                    <a:pt x="1063907" y="257809"/>
                  </a:lnTo>
                  <a:lnTo>
                    <a:pt x="1054890" y="261619"/>
                  </a:lnTo>
                  <a:lnTo>
                    <a:pt x="1042061" y="262889"/>
                  </a:lnTo>
                  <a:lnTo>
                    <a:pt x="1160977" y="262889"/>
                  </a:lnTo>
                  <a:lnTo>
                    <a:pt x="1150745" y="261619"/>
                  </a:lnTo>
                  <a:lnTo>
                    <a:pt x="1143516" y="257809"/>
                  </a:lnTo>
                  <a:lnTo>
                    <a:pt x="1139262" y="250189"/>
                  </a:lnTo>
                  <a:lnTo>
                    <a:pt x="1137957" y="240029"/>
                  </a:lnTo>
                  <a:lnTo>
                    <a:pt x="1138229" y="210819"/>
                  </a:lnTo>
                  <a:lnTo>
                    <a:pt x="1138336" y="189229"/>
                  </a:lnTo>
                  <a:lnTo>
                    <a:pt x="1138284" y="134619"/>
                  </a:lnTo>
                  <a:lnTo>
                    <a:pt x="1137957" y="100329"/>
                  </a:lnTo>
                  <a:lnTo>
                    <a:pt x="1139162" y="88899"/>
                  </a:lnTo>
                  <a:lnTo>
                    <a:pt x="1143243" y="82549"/>
                  </a:lnTo>
                  <a:lnTo>
                    <a:pt x="1150416" y="78739"/>
                  </a:lnTo>
                  <a:lnTo>
                    <a:pt x="1160901" y="77469"/>
                  </a:lnTo>
                  <a:close/>
                </a:path>
                <a:path w="1580515" h="615950">
                  <a:moveTo>
                    <a:pt x="1494691" y="77469"/>
                  </a:moveTo>
                  <a:lnTo>
                    <a:pt x="1348259" y="77469"/>
                  </a:lnTo>
                  <a:lnTo>
                    <a:pt x="1358916" y="78739"/>
                  </a:lnTo>
                  <a:lnTo>
                    <a:pt x="1366251" y="82549"/>
                  </a:lnTo>
                  <a:lnTo>
                    <a:pt x="1370482" y="90169"/>
                  </a:lnTo>
                  <a:lnTo>
                    <a:pt x="1371831" y="100329"/>
                  </a:lnTo>
                  <a:lnTo>
                    <a:pt x="1371806" y="240029"/>
                  </a:lnTo>
                  <a:lnTo>
                    <a:pt x="1370416" y="250189"/>
                  </a:lnTo>
                  <a:lnTo>
                    <a:pt x="1366134" y="257809"/>
                  </a:lnTo>
                  <a:lnTo>
                    <a:pt x="1358820" y="261619"/>
                  </a:lnTo>
                  <a:lnTo>
                    <a:pt x="1348334" y="262889"/>
                  </a:lnTo>
                  <a:lnTo>
                    <a:pt x="1426105" y="262889"/>
                  </a:lnTo>
                  <a:lnTo>
                    <a:pt x="1424064" y="257809"/>
                  </a:lnTo>
                  <a:lnTo>
                    <a:pt x="1423869" y="226059"/>
                  </a:lnTo>
                  <a:lnTo>
                    <a:pt x="1423751" y="189229"/>
                  </a:lnTo>
                  <a:lnTo>
                    <a:pt x="1423750" y="86359"/>
                  </a:lnTo>
                  <a:lnTo>
                    <a:pt x="1444603" y="81279"/>
                  </a:lnTo>
                  <a:lnTo>
                    <a:pt x="1497485" y="81279"/>
                  </a:lnTo>
                  <a:lnTo>
                    <a:pt x="1494691" y="77469"/>
                  </a:lnTo>
                  <a:close/>
                </a:path>
                <a:path w="1580515" h="615950">
                  <a:moveTo>
                    <a:pt x="906139" y="0"/>
                  </a:moveTo>
                  <a:lnTo>
                    <a:pt x="597303" y="0"/>
                  </a:lnTo>
                  <a:lnTo>
                    <a:pt x="442753" y="1269"/>
                  </a:lnTo>
                  <a:lnTo>
                    <a:pt x="957390" y="1269"/>
                  </a:lnTo>
                  <a:lnTo>
                    <a:pt x="906139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078146" y="9735969"/>
              <a:ext cx="199030" cy="19944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86675" y="9738006"/>
              <a:ext cx="195436" cy="195424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0983443" y="9303874"/>
              <a:ext cx="968375" cy="186055"/>
            </a:xfrm>
            <a:custGeom>
              <a:avLst/>
              <a:gdLst/>
              <a:ahLst/>
              <a:cxnLst/>
              <a:rect l="l" t="t" r="r" b="b"/>
              <a:pathLst>
                <a:path w="968375" h="186054">
                  <a:moveTo>
                    <a:pt x="283997" y="158394"/>
                  </a:moveTo>
                  <a:lnTo>
                    <a:pt x="283603" y="125069"/>
                  </a:lnTo>
                  <a:lnTo>
                    <a:pt x="283502" y="91732"/>
                  </a:lnTo>
                  <a:lnTo>
                    <a:pt x="283908" y="25057"/>
                  </a:lnTo>
                  <a:lnTo>
                    <a:pt x="282575" y="13474"/>
                  </a:lnTo>
                  <a:lnTo>
                    <a:pt x="278079" y="5676"/>
                  </a:lnTo>
                  <a:lnTo>
                    <a:pt x="270052" y="1308"/>
                  </a:lnTo>
                  <a:lnTo>
                    <a:pt x="258152" y="25"/>
                  </a:lnTo>
                  <a:lnTo>
                    <a:pt x="211594" y="355"/>
                  </a:lnTo>
                  <a:lnTo>
                    <a:pt x="118491" y="508"/>
                  </a:lnTo>
                  <a:lnTo>
                    <a:pt x="25387" y="12"/>
                  </a:lnTo>
                  <a:lnTo>
                    <a:pt x="38" y="25412"/>
                  </a:lnTo>
                  <a:lnTo>
                    <a:pt x="330" y="58750"/>
                  </a:lnTo>
                  <a:lnTo>
                    <a:pt x="355" y="125425"/>
                  </a:lnTo>
                  <a:lnTo>
                    <a:pt x="1371" y="171157"/>
                  </a:lnTo>
                  <a:lnTo>
                    <a:pt x="26898" y="185661"/>
                  </a:lnTo>
                  <a:lnTo>
                    <a:pt x="55702" y="185343"/>
                  </a:lnTo>
                  <a:lnTo>
                    <a:pt x="142151" y="185458"/>
                  </a:lnTo>
                  <a:lnTo>
                    <a:pt x="226898" y="185305"/>
                  </a:lnTo>
                  <a:lnTo>
                    <a:pt x="255130" y="185699"/>
                  </a:lnTo>
                  <a:lnTo>
                    <a:pt x="268058" y="184556"/>
                  </a:lnTo>
                  <a:lnTo>
                    <a:pt x="277139" y="180073"/>
                  </a:lnTo>
                  <a:lnTo>
                    <a:pt x="282422" y="171564"/>
                  </a:lnTo>
                  <a:lnTo>
                    <a:pt x="283997" y="158394"/>
                  </a:lnTo>
                  <a:close/>
                </a:path>
                <a:path w="968375" h="186054">
                  <a:moveTo>
                    <a:pt x="624954" y="23380"/>
                  </a:moveTo>
                  <a:lnTo>
                    <a:pt x="623722" y="12141"/>
                  </a:lnTo>
                  <a:lnTo>
                    <a:pt x="619442" y="4864"/>
                  </a:lnTo>
                  <a:lnTo>
                    <a:pt x="611873" y="1016"/>
                  </a:lnTo>
                  <a:lnTo>
                    <a:pt x="600748" y="38"/>
                  </a:lnTo>
                  <a:lnTo>
                    <a:pt x="571982" y="431"/>
                  </a:lnTo>
                  <a:lnTo>
                    <a:pt x="485660" y="304"/>
                  </a:lnTo>
                  <a:lnTo>
                    <a:pt x="395935" y="393"/>
                  </a:lnTo>
                  <a:lnTo>
                    <a:pt x="366039" y="88"/>
                  </a:lnTo>
                  <a:lnTo>
                    <a:pt x="355536" y="1155"/>
                  </a:lnTo>
                  <a:lnTo>
                    <a:pt x="348386" y="5003"/>
                  </a:lnTo>
                  <a:lnTo>
                    <a:pt x="344360" y="12014"/>
                  </a:lnTo>
                  <a:lnTo>
                    <a:pt x="343166" y="22567"/>
                  </a:lnTo>
                  <a:lnTo>
                    <a:pt x="343598" y="92532"/>
                  </a:lnTo>
                  <a:lnTo>
                    <a:pt x="343179" y="162496"/>
                  </a:lnTo>
                  <a:lnTo>
                    <a:pt x="600976" y="185585"/>
                  </a:lnTo>
                  <a:lnTo>
                    <a:pt x="612076" y="184200"/>
                  </a:lnTo>
                  <a:lnTo>
                    <a:pt x="619531" y="179793"/>
                  </a:lnTo>
                  <a:lnTo>
                    <a:pt x="623684" y="172148"/>
                  </a:lnTo>
                  <a:lnTo>
                    <a:pt x="624890" y="161048"/>
                  </a:lnTo>
                  <a:lnTo>
                    <a:pt x="624560" y="126631"/>
                  </a:lnTo>
                  <a:lnTo>
                    <a:pt x="624547" y="57797"/>
                  </a:lnTo>
                  <a:lnTo>
                    <a:pt x="624954" y="23380"/>
                  </a:lnTo>
                  <a:close/>
                </a:path>
                <a:path w="968375" h="186054">
                  <a:moveTo>
                    <a:pt x="968006" y="158369"/>
                  </a:moveTo>
                  <a:lnTo>
                    <a:pt x="967473" y="125069"/>
                  </a:lnTo>
                  <a:lnTo>
                    <a:pt x="967320" y="91757"/>
                  </a:lnTo>
                  <a:lnTo>
                    <a:pt x="967498" y="58445"/>
                  </a:lnTo>
                  <a:lnTo>
                    <a:pt x="967955" y="25133"/>
                  </a:lnTo>
                  <a:lnTo>
                    <a:pt x="966724" y="13373"/>
                  </a:lnTo>
                  <a:lnTo>
                    <a:pt x="962317" y="5575"/>
                  </a:lnTo>
                  <a:lnTo>
                    <a:pt x="954392" y="1282"/>
                  </a:lnTo>
                  <a:lnTo>
                    <a:pt x="942619" y="38"/>
                  </a:lnTo>
                  <a:lnTo>
                    <a:pt x="896099" y="342"/>
                  </a:lnTo>
                  <a:lnTo>
                    <a:pt x="803059" y="533"/>
                  </a:lnTo>
                  <a:lnTo>
                    <a:pt x="710031" y="0"/>
                  </a:lnTo>
                  <a:lnTo>
                    <a:pt x="684911" y="25285"/>
                  </a:lnTo>
                  <a:lnTo>
                    <a:pt x="685203" y="58597"/>
                  </a:lnTo>
                  <a:lnTo>
                    <a:pt x="685215" y="125222"/>
                  </a:lnTo>
                  <a:lnTo>
                    <a:pt x="686384" y="171627"/>
                  </a:lnTo>
                  <a:lnTo>
                    <a:pt x="713625" y="185724"/>
                  </a:lnTo>
                  <a:lnTo>
                    <a:pt x="741845" y="185293"/>
                  </a:lnTo>
                  <a:lnTo>
                    <a:pt x="826528" y="185445"/>
                  </a:lnTo>
                  <a:lnTo>
                    <a:pt x="911199" y="185305"/>
                  </a:lnTo>
                  <a:lnTo>
                    <a:pt x="939419" y="185661"/>
                  </a:lnTo>
                  <a:lnTo>
                    <a:pt x="952258" y="184543"/>
                  </a:lnTo>
                  <a:lnTo>
                    <a:pt x="961275" y="180124"/>
                  </a:lnTo>
                  <a:lnTo>
                    <a:pt x="966508" y="171640"/>
                  </a:lnTo>
                  <a:lnTo>
                    <a:pt x="968006" y="158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8762" y="9303903"/>
              <a:ext cx="233886" cy="185510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2304565" y="9307632"/>
              <a:ext cx="112395" cy="292735"/>
            </a:xfrm>
            <a:custGeom>
              <a:avLst/>
              <a:gdLst/>
              <a:ahLst/>
              <a:cxnLst/>
              <a:rect l="l" t="t" r="r" b="b"/>
              <a:pathLst>
                <a:path w="112395" h="292734">
                  <a:moveTo>
                    <a:pt x="20853" y="0"/>
                  </a:moveTo>
                  <a:lnTo>
                    <a:pt x="0" y="4607"/>
                  </a:lnTo>
                  <a:lnTo>
                    <a:pt x="314" y="176220"/>
                  </a:lnTo>
                  <a:lnTo>
                    <a:pt x="2864" y="182691"/>
                  </a:lnTo>
                  <a:lnTo>
                    <a:pt x="29090" y="211858"/>
                  </a:lnTo>
                  <a:lnTo>
                    <a:pt x="102719" y="292460"/>
                  </a:lnTo>
                  <a:lnTo>
                    <a:pt x="108852" y="268178"/>
                  </a:lnTo>
                  <a:lnTo>
                    <a:pt x="111061" y="258004"/>
                  </a:lnTo>
                  <a:lnTo>
                    <a:pt x="111979" y="248381"/>
                  </a:lnTo>
                  <a:lnTo>
                    <a:pt x="112065" y="231468"/>
                  </a:lnTo>
                  <a:lnTo>
                    <a:pt x="111653" y="214495"/>
                  </a:lnTo>
                  <a:lnTo>
                    <a:pt x="98543" y="144244"/>
                  </a:lnTo>
                  <a:lnTo>
                    <a:pt x="78664" y="70850"/>
                  </a:lnTo>
                  <a:lnTo>
                    <a:pt x="55742" y="14915"/>
                  </a:lnTo>
                  <a:lnTo>
                    <a:pt x="2085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118077" y="9774998"/>
              <a:ext cx="118953" cy="121441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2124995" y="9775919"/>
              <a:ext cx="119380" cy="119594"/>
            </a:xfrm>
            <a:prstGeom prst="rect">
              <a:avLst/>
            </a:prstGeom>
          </p:spPr>
        </p:pic>
      </p:grpSp>
      <p:grpSp>
        <p:nvGrpSpPr>
          <p:cNvPr id="16" name="object 16"/>
          <p:cNvGrpSpPr/>
          <p:nvPr/>
        </p:nvGrpSpPr>
        <p:grpSpPr>
          <a:xfrm>
            <a:off x="12748462" y="6935813"/>
            <a:ext cx="3196590" cy="3006725"/>
            <a:chOff x="12748462" y="6935813"/>
            <a:chExt cx="3196590" cy="3006725"/>
          </a:xfrm>
        </p:grpSpPr>
        <p:sp>
          <p:nvSpPr>
            <p:cNvPr id="17" name="object 17"/>
            <p:cNvSpPr/>
            <p:nvPr/>
          </p:nvSpPr>
          <p:spPr>
            <a:xfrm>
              <a:off x="12748462" y="7170012"/>
              <a:ext cx="3196590" cy="2766060"/>
            </a:xfrm>
            <a:custGeom>
              <a:avLst/>
              <a:gdLst/>
              <a:ahLst/>
              <a:cxnLst/>
              <a:rect l="l" t="t" r="r" b="b"/>
              <a:pathLst>
                <a:path w="3196590" h="2766059">
                  <a:moveTo>
                    <a:pt x="3098808" y="0"/>
                  </a:moveTo>
                  <a:lnTo>
                    <a:pt x="97718" y="0"/>
                  </a:lnTo>
                  <a:lnTo>
                    <a:pt x="59682" y="7685"/>
                  </a:lnTo>
                  <a:lnTo>
                    <a:pt x="28621" y="28645"/>
                  </a:lnTo>
                  <a:lnTo>
                    <a:pt x="7679" y="59730"/>
                  </a:lnTo>
                  <a:lnTo>
                    <a:pt x="0" y="97793"/>
                  </a:lnTo>
                  <a:lnTo>
                    <a:pt x="0" y="2765733"/>
                  </a:lnTo>
                  <a:lnTo>
                    <a:pt x="3196526" y="2765733"/>
                  </a:lnTo>
                  <a:lnTo>
                    <a:pt x="3196526" y="97793"/>
                  </a:lnTo>
                  <a:lnTo>
                    <a:pt x="3188847" y="59730"/>
                  </a:lnTo>
                  <a:lnTo>
                    <a:pt x="3167905" y="28645"/>
                  </a:lnTo>
                  <a:lnTo>
                    <a:pt x="3136844" y="7685"/>
                  </a:lnTo>
                  <a:lnTo>
                    <a:pt x="3098808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3897258" y="8988940"/>
              <a:ext cx="861060" cy="949325"/>
            </a:xfrm>
            <a:custGeom>
              <a:avLst/>
              <a:gdLst/>
              <a:ahLst/>
              <a:cxnLst/>
              <a:rect l="l" t="t" r="r" b="b"/>
              <a:pathLst>
                <a:path w="861059" h="949325">
                  <a:moveTo>
                    <a:pt x="761794" y="0"/>
                  </a:moveTo>
                  <a:lnTo>
                    <a:pt x="98849" y="0"/>
                  </a:lnTo>
                  <a:lnTo>
                    <a:pt x="60371" y="7756"/>
                  </a:lnTo>
                  <a:lnTo>
                    <a:pt x="28951" y="28910"/>
                  </a:lnTo>
                  <a:lnTo>
                    <a:pt x="7767" y="60286"/>
                  </a:lnTo>
                  <a:lnTo>
                    <a:pt x="0" y="98711"/>
                  </a:lnTo>
                  <a:lnTo>
                    <a:pt x="0" y="948800"/>
                  </a:lnTo>
                  <a:lnTo>
                    <a:pt x="860643" y="948800"/>
                  </a:lnTo>
                  <a:lnTo>
                    <a:pt x="860643" y="98711"/>
                  </a:lnTo>
                  <a:lnTo>
                    <a:pt x="852876" y="60286"/>
                  </a:lnTo>
                  <a:lnTo>
                    <a:pt x="831692" y="28910"/>
                  </a:lnTo>
                  <a:lnTo>
                    <a:pt x="800272" y="7756"/>
                  </a:lnTo>
                  <a:lnTo>
                    <a:pt x="761794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3897258" y="8988940"/>
              <a:ext cx="861060" cy="949325"/>
            </a:xfrm>
            <a:custGeom>
              <a:avLst/>
              <a:gdLst/>
              <a:ahLst/>
              <a:cxnLst/>
              <a:rect l="l" t="t" r="r" b="b"/>
              <a:pathLst>
                <a:path w="861059" h="949325">
                  <a:moveTo>
                    <a:pt x="860643" y="948800"/>
                  </a:moveTo>
                  <a:lnTo>
                    <a:pt x="0" y="948800"/>
                  </a:lnTo>
                  <a:lnTo>
                    <a:pt x="0" y="98711"/>
                  </a:lnTo>
                  <a:lnTo>
                    <a:pt x="7767" y="60286"/>
                  </a:lnTo>
                  <a:lnTo>
                    <a:pt x="28951" y="28910"/>
                  </a:lnTo>
                  <a:lnTo>
                    <a:pt x="60371" y="7756"/>
                  </a:lnTo>
                  <a:lnTo>
                    <a:pt x="98849" y="0"/>
                  </a:lnTo>
                  <a:lnTo>
                    <a:pt x="761794" y="0"/>
                  </a:lnTo>
                  <a:lnTo>
                    <a:pt x="800272" y="7756"/>
                  </a:lnTo>
                  <a:lnTo>
                    <a:pt x="831692" y="28910"/>
                  </a:lnTo>
                  <a:lnTo>
                    <a:pt x="852876" y="60286"/>
                  </a:lnTo>
                  <a:lnTo>
                    <a:pt x="860643" y="98711"/>
                  </a:lnTo>
                  <a:lnTo>
                    <a:pt x="860643" y="948800"/>
                  </a:lnTo>
                  <a:close/>
                </a:path>
              </a:pathLst>
            </a:custGeom>
            <a:ln w="904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3533476" y="9097838"/>
              <a:ext cx="238760" cy="683895"/>
            </a:xfrm>
            <a:custGeom>
              <a:avLst/>
              <a:gdLst/>
              <a:ahLst/>
              <a:cxnLst/>
              <a:rect l="l" t="t" r="r" b="b"/>
              <a:pathLst>
                <a:path w="238759" h="683895">
                  <a:moveTo>
                    <a:pt x="200337" y="0"/>
                  </a:moveTo>
                  <a:lnTo>
                    <a:pt x="38034" y="0"/>
                  </a:lnTo>
                  <a:lnTo>
                    <a:pt x="23228" y="2877"/>
                  </a:lnTo>
                  <a:lnTo>
                    <a:pt x="11138" y="10725"/>
                  </a:lnTo>
                  <a:lnTo>
                    <a:pt x="2988" y="22364"/>
                  </a:lnTo>
                  <a:lnTo>
                    <a:pt x="0" y="36614"/>
                  </a:lnTo>
                  <a:lnTo>
                    <a:pt x="0" y="646924"/>
                  </a:lnTo>
                  <a:lnTo>
                    <a:pt x="2988" y="661174"/>
                  </a:lnTo>
                  <a:lnTo>
                    <a:pt x="11138" y="672813"/>
                  </a:lnTo>
                  <a:lnTo>
                    <a:pt x="23228" y="680661"/>
                  </a:lnTo>
                  <a:lnTo>
                    <a:pt x="38034" y="683539"/>
                  </a:lnTo>
                  <a:lnTo>
                    <a:pt x="200337" y="683539"/>
                  </a:lnTo>
                  <a:lnTo>
                    <a:pt x="215143" y="680661"/>
                  </a:lnTo>
                  <a:lnTo>
                    <a:pt x="227232" y="672813"/>
                  </a:lnTo>
                  <a:lnTo>
                    <a:pt x="235383" y="661174"/>
                  </a:lnTo>
                  <a:lnTo>
                    <a:pt x="238371" y="646924"/>
                  </a:lnTo>
                  <a:lnTo>
                    <a:pt x="238371" y="36614"/>
                  </a:lnTo>
                  <a:lnTo>
                    <a:pt x="235383" y="22364"/>
                  </a:lnTo>
                  <a:lnTo>
                    <a:pt x="227232" y="10725"/>
                  </a:lnTo>
                  <a:lnTo>
                    <a:pt x="215143" y="2877"/>
                  </a:lnTo>
                  <a:lnTo>
                    <a:pt x="200337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3533476" y="9097838"/>
              <a:ext cx="238760" cy="683895"/>
            </a:xfrm>
            <a:custGeom>
              <a:avLst/>
              <a:gdLst/>
              <a:ahLst/>
              <a:cxnLst/>
              <a:rect l="l" t="t" r="r" b="b"/>
              <a:pathLst>
                <a:path w="238759" h="683895">
                  <a:moveTo>
                    <a:pt x="200337" y="683539"/>
                  </a:moveTo>
                  <a:lnTo>
                    <a:pt x="38034" y="683539"/>
                  </a:lnTo>
                  <a:lnTo>
                    <a:pt x="23228" y="680661"/>
                  </a:lnTo>
                  <a:lnTo>
                    <a:pt x="11138" y="672813"/>
                  </a:lnTo>
                  <a:lnTo>
                    <a:pt x="2988" y="661174"/>
                  </a:lnTo>
                  <a:lnTo>
                    <a:pt x="0" y="646924"/>
                  </a:lnTo>
                  <a:lnTo>
                    <a:pt x="0" y="36614"/>
                  </a:lnTo>
                  <a:lnTo>
                    <a:pt x="2988" y="22364"/>
                  </a:lnTo>
                  <a:lnTo>
                    <a:pt x="11138" y="10725"/>
                  </a:lnTo>
                  <a:lnTo>
                    <a:pt x="23228" y="2877"/>
                  </a:lnTo>
                  <a:lnTo>
                    <a:pt x="38034" y="0"/>
                  </a:lnTo>
                  <a:lnTo>
                    <a:pt x="200337" y="0"/>
                  </a:lnTo>
                  <a:lnTo>
                    <a:pt x="215143" y="2877"/>
                  </a:lnTo>
                  <a:lnTo>
                    <a:pt x="227232" y="10725"/>
                  </a:lnTo>
                  <a:lnTo>
                    <a:pt x="235383" y="22364"/>
                  </a:lnTo>
                  <a:lnTo>
                    <a:pt x="238371" y="36614"/>
                  </a:lnTo>
                  <a:lnTo>
                    <a:pt x="238371" y="646924"/>
                  </a:lnTo>
                  <a:lnTo>
                    <a:pt x="235383" y="661174"/>
                  </a:lnTo>
                  <a:lnTo>
                    <a:pt x="227232" y="672813"/>
                  </a:lnTo>
                  <a:lnTo>
                    <a:pt x="215143" y="680661"/>
                  </a:lnTo>
                  <a:lnTo>
                    <a:pt x="200337" y="683539"/>
                  </a:lnTo>
                  <a:close/>
                </a:path>
              </a:pathLst>
            </a:custGeom>
            <a:ln w="904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3210366" y="9097838"/>
              <a:ext cx="238760" cy="683895"/>
            </a:xfrm>
            <a:custGeom>
              <a:avLst/>
              <a:gdLst/>
              <a:ahLst/>
              <a:cxnLst/>
              <a:rect l="l" t="t" r="r" b="b"/>
              <a:pathLst>
                <a:path w="238759" h="683895">
                  <a:moveTo>
                    <a:pt x="200349" y="0"/>
                  </a:moveTo>
                  <a:lnTo>
                    <a:pt x="38047" y="0"/>
                  </a:lnTo>
                  <a:lnTo>
                    <a:pt x="23239" y="2877"/>
                  </a:lnTo>
                  <a:lnTo>
                    <a:pt x="11145" y="10725"/>
                  </a:lnTo>
                  <a:lnTo>
                    <a:pt x="2990" y="22364"/>
                  </a:lnTo>
                  <a:lnTo>
                    <a:pt x="0" y="36614"/>
                  </a:lnTo>
                  <a:lnTo>
                    <a:pt x="0" y="646924"/>
                  </a:lnTo>
                  <a:lnTo>
                    <a:pt x="2990" y="661174"/>
                  </a:lnTo>
                  <a:lnTo>
                    <a:pt x="11145" y="672813"/>
                  </a:lnTo>
                  <a:lnTo>
                    <a:pt x="23239" y="680661"/>
                  </a:lnTo>
                  <a:lnTo>
                    <a:pt x="38047" y="683539"/>
                  </a:lnTo>
                  <a:lnTo>
                    <a:pt x="200349" y="683539"/>
                  </a:lnTo>
                  <a:lnTo>
                    <a:pt x="215155" y="680661"/>
                  </a:lnTo>
                  <a:lnTo>
                    <a:pt x="227245" y="672813"/>
                  </a:lnTo>
                  <a:lnTo>
                    <a:pt x="235395" y="661174"/>
                  </a:lnTo>
                  <a:lnTo>
                    <a:pt x="238384" y="646924"/>
                  </a:lnTo>
                  <a:lnTo>
                    <a:pt x="238384" y="36614"/>
                  </a:lnTo>
                  <a:lnTo>
                    <a:pt x="235395" y="22364"/>
                  </a:lnTo>
                  <a:lnTo>
                    <a:pt x="227245" y="10725"/>
                  </a:lnTo>
                  <a:lnTo>
                    <a:pt x="215155" y="2877"/>
                  </a:lnTo>
                  <a:lnTo>
                    <a:pt x="200349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3210366" y="9097838"/>
              <a:ext cx="238760" cy="683895"/>
            </a:xfrm>
            <a:custGeom>
              <a:avLst/>
              <a:gdLst/>
              <a:ahLst/>
              <a:cxnLst/>
              <a:rect l="l" t="t" r="r" b="b"/>
              <a:pathLst>
                <a:path w="238759" h="683895">
                  <a:moveTo>
                    <a:pt x="200349" y="683539"/>
                  </a:moveTo>
                  <a:lnTo>
                    <a:pt x="38047" y="683539"/>
                  </a:lnTo>
                  <a:lnTo>
                    <a:pt x="23239" y="680661"/>
                  </a:lnTo>
                  <a:lnTo>
                    <a:pt x="11145" y="672813"/>
                  </a:lnTo>
                  <a:lnTo>
                    <a:pt x="2990" y="661174"/>
                  </a:lnTo>
                  <a:lnTo>
                    <a:pt x="0" y="646924"/>
                  </a:lnTo>
                  <a:lnTo>
                    <a:pt x="0" y="36614"/>
                  </a:lnTo>
                  <a:lnTo>
                    <a:pt x="2990" y="22364"/>
                  </a:lnTo>
                  <a:lnTo>
                    <a:pt x="11145" y="10725"/>
                  </a:lnTo>
                  <a:lnTo>
                    <a:pt x="23239" y="2877"/>
                  </a:lnTo>
                  <a:lnTo>
                    <a:pt x="38047" y="0"/>
                  </a:lnTo>
                  <a:lnTo>
                    <a:pt x="200349" y="0"/>
                  </a:lnTo>
                  <a:lnTo>
                    <a:pt x="215155" y="2877"/>
                  </a:lnTo>
                  <a:lnTo>
                    <a:pt x="227245" y="10725"/>
                  </a:lnTo>
                  <a:lnTo>
                    <a:pt x="235395" y="22364"/>
                  </a:lnTo>
                  <a:lnTo>
                    <a:pt x="238384" y="36614"/>
                  </a:lnTo>
                  <a:lnTo>
                    <a:pt x="238384" y="646924"/>
                  </a:lnTo>
                  <a:lnTo>
                    <a:pt x="235395" y="661174"/>
                  </a:lnTo>
                  <a:lnTo>
                    <a:pt x="227245" y="672813"/>
                  </a:lnTo>
                  <a:lnTo>
                    <a:pt x="215155" y="680661"/>
                  </a:lnTo>
                  <a:lnTo>
                    <a:pt x="200349" y="683539"/>
                  </a:lnTo>
                  <a:close/>
                </a:path>
              </a:pathLst>
            </a:custGeom>
            <a:ln w="904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2887268" y="9097838"/>
              <a:ext cx="238760" cy="683895"/>
            </a:xfrm>
            <a:custGeom>
              <a:avLst/>
              <a:gdLst/>
              <a:ahLst/>
              <a:cxnLst/>
              <a:rect l="l" t="t" r="r" b="b"/>
              <a:pathLst>
                <a:path w="238759" h="683895">
                  <a:moveTo>
                    <a:pt x="200349" y="0"/>
                  </a:moveTo>
                  <a:lnTo>
                    <a:pt x="38047" y="0"/>
                  </a:lnTo>
                  <a:lnTo>
                    <a:pt x="23239" y="2877"/>
                  </a:lnTo>
                  <a:lnTo>
                    <a:pt x="11145" y="10725"/>
                  </a:lnTo>
                  <a:lnTo>
                    <a:pt x="2990" y="22364"/>
                  </a:lnTo>
                  <a:lnTo>
                    <a:pt x="0" y="36614"/>
                  </a:lnTo>
                  <a:lnTo>
                    <a:pt x="0" y="646924"/>
                  </a:lnTo>
                  <a:lnTo>
                    <a:pt x="2990" y="661174"/>
                  </a:lnTo>
                  <a:lnTo>
                    <a:pt x="11145" y="672813"/>
                  </a:lnTo>
                  <a:lnTo>
                    <a:pt x="23239" y="680661"/>
                  </a:lnTo>
                  <a:lnTo>
                    <a:pt x="38047" y="683539"/>
                  </a:lnTo>
                  <a:lnTo>
                    <a:pt x="200349" y="683539"/>
                  </a:lnTo>
                  <a:lnTo>
                    <a:pt x="215155" y="680661"/>
                  </a:lnTo>
                  <a:lnTo>
                    <a:pt x="227245" y="672813"/>
                  </a:lnTo>
                  <a:lnTo>
                    <a:pt x="235395" y="661174"/>
                  </a:lnTo>
                  <a:lnTo>
                    <a:pt x="238384" y="646924"/>
                  </a:lnTo>
                  <a:lnTo>
                    <a:pt x="238384" y="36614"/>
                  </a:lnTo>
                  <a:lnTo>
                    <a:pt x="235395" y="22364"/>
                  </a:lnTo>
                  <a:lnTo>
                    <a:pt x="227245" y="10725"/>
                  </a:lnTo>
                  <a:lnTo>
                    <a:pt x="215155" y="2877"/>
                  </a:lnTo>
                  <a:lnTo>
                    <a:pt x="200349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2887268" y="9097838"/>
              <a:ext cx="238760" cy="683895"/>
            </a:xfrm>
            <a:custGeom>
              <a:avLst/>
              <a:gdLst/>
              <a:ahLst/>
              <a:cxnLst/>
              <a:rect l="l" t="t" r="r" b="b"/>
              <a:pathLst>
                <a:path w="238759" h="683895">
                  <a:moveTo>
                    <a:pt x="200349" y="683539"/>
                  </a:moveTo>
                  <a:lnTo>
                    <a:pt x="38047" y="683539"/>
                  </a:lnTo>
                  <a:lnTo>
                    <a:pt x="23239" y="680661"/>
                  </a:lnTo>
                  <a:lnTo>
                    <a:pt x="11145" y="672813"/>
                  </a:lnTo>
                  <a:lnTo>
                    <a:pt x="2990" y="661174"/>
                  </a:lnTo>
                  <a:lnTo>
                    <a:pt x="0" y="646924"/>
                  </a:lnTo>
                  <a:lnTo>
                    <a:pt x="0" y="36614"/>
                  </a:lnTo>
                  <a:lnTo>
                    <a:pt x="2990" y="22364"/>
                  </a:lnTo>
                  <a:lnTo>
                    <a:pt x="11145" y="10725"/>
                  </a:lnTo>
                  <a:lnTo>
                    <a:pt x="23239" y="2877"/>
                  </a:lnTo>
                  <a:lnTo>
                    <a:pt x="38047" y="0"/>
                  </a:lnTo>
                  <a:lnTo>
                    <a:pt x="200349" y="0"/>
                  </a:lnTo>
                  <a:lnTo>
                    <a:pt x="215155" y="2877"/>
                  </a:lnTo>
                  <a:lnTo>
                    <a:pt x="227245" y="10725"/>
                  </a:lnTo>
                  <a:lnTo>
                    <a:pt x="235395" y="22364"/>
                  </a:lnTo>
                  <a:lnTo>
                    <a:pt x="238384" y="36614"/>
                  </a:lnTo>
                  <a:lnTo>
                    <a:pt x="238384" y="646924"/>
                  </a:lnTo>
                  <a:lnTo>
                    <a:pt x="235395" y="661174"/>
                  </a:lnTo>
                  <a:lnTo>
                    <a:pt x="227245" y="672813"/>
                  </a:lnTo>
                  <a:lnTo>
                    <a:pt x="215155" y="680661"/>
                  </a:lnTo>
                  <a:lnTo>
                    <a:pt x="200349" y="683539"/>
                  </a:lnTo>
                  <a:close/>
                </a:path>
              </a:pathLst>
            </a:custGeom>
            <a:ln w="904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5531887" y="9097838"/>
              <a:ext cx="238760" cy="683895"/>
            </a:xfrm>
            <a:custGeom>
              <a:avLst/>
              <a:gdLst/>
              <a:ahLst/>
              <a:cxnLst/>
              <a:rect l="l" t="t" r="r" b="b"/>
              <a:pathLst>
                <a:path w="238759" h="683895">
                  <a:moveTo>
                    <a:pt x="200349" y="0"/>
                  </a:moveTo>
                  <a:lnTo>
                    <a:pt x="38047" y="0"/>
                  </a:lnTo>
                  <a:lnTo>
                    <a:pt x="23239" y="2877"/>
                  </a:lnTo>
                  <a:lnTo>
                    <a:pt x="11145" y="10725"/>
                  </a:lnTo>
                  <a:lnTo>
                    <a:pt x="2990" y="22364"/>
                  </a:lnTo>
                  <a:lnTo>
                    <a:pt x="0" y="36614"/>
                  </a:lnTo>
                  <a:lnTo>
                    <a:pt x="0" y="646924"/>
                  </a:lnTo>
                  <a:lnTo>
                    <a:pt x="2990" y="661174"/>
                  </a:lnTo>
                  <a:lnTo>
                    <a:pt x="11145" y="672813"/>
                  </a:lnTo>
                  <a:lnTo>
                    <a:pt x="23239" y="680661"/>
                  </a:lnTo>
                  <a:lnTo>
                    <a:pt x="38047" y="683539"/>
                  </a:lnTo>
                  <a:lnTo>
                    <a:pt x="200349" y="683539"/>
                  </a:lnTo>
                  <a:lnTo>
                    <a:pt x="215155" y="680661"/>
                  </a:lnTo>
                  <a:lnTo>
                    <a:pt x="227245" y="672813"/>
                  </a:lnTo>
                  <a:lnTo>
                    <a:pt x="235395" y="661174"/>
                  </a:lnTo>
                  <a:lnTo>
                    <a:pt x="238384" y="646924"/>
                  </a:lnTo>
                  <a:lnTo>
                    <a:pt x="238384" y="36614"/>
                  </a:lnTo>
                  <a:lnTo>
                    <a:pt x="235395" y="22364"/>
                  </a:lnTo>
                  <a:lnTo>
                    <a:pt x="227245" y="10725"/>
                  </a:lnTo>
                  <a:lnTo>
                    <a:pt x="215155" y="2877"/>
                  </a:lnTo>
                  <a:lnTo>
                    <a:pt x="200349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5531887" y="9097838"/>
              <a:ext cx="238760" cy="683895"/>
            </a:xfrm>
            <a:custGeom>
              <a:avLst/>
              <a:gdLst/>
              <a:ahLst/>
              <a:cxnLst/>
              <a:rect l="l" t="t" r="r" b="b"/>
              <a:pathLst>
                <a:path w="238759" h="683895">
                  <a:moveTo>
                    <a:pt x="200349" y="683539"/>
                  </a:moveTo>
                  <a:lnTo>
                    <a:pt x="38047" y="683539"/>
                  </a:lnTo>
                  <a:lnTo>
                    <a:pt x="23239" y="680661"/>
                  </a:lnTo>
                  <a:lnTo>
                    <a:pt x="11145" y="672813"/>
                  </a:lnTo>
                  <a:lnTo>
                    <a:pt x="2990" y="661174"/>
                  </a:lnTo>
                  <a:lnTo>
                    <a:pt x="0" y="646924"/>
                  </a:lnTo>
                  <a:lnTo>
                    <a:pt x="0" y="36614"/>
                  </a:lnTo>
                  <a:lnTo>
                    <a:pt x="2990" y="22364"/>
                  </a:lnTo>
                  <a:lnTo>
                    <a:pt x="11145" y="10725"/>
                  </a:lnTo>
                  <a:lnTo>
                    <a:pt x="23239" y="2877"/>
                  </a:lnTo>
                  <a:lnTo>
                    <a:pt x="38047" y="0"/>
                  </a:lnTo>
                  <a:lnTo>
                    <a:pt x="200349" y="0"/>
                  </a:lnTo>
                  <a:lnTo>
                    <a:pt x="215155" y="2877"/>
                  </a:lnTo>
                  <a:lnTo>
                    <a:pt x="227245" y="10725"/>
                  </a:lnTo>
                  <a:lnTo>
                    <a:pt x="235395" y="22364"/>
                  </a:lnTo>
                  <a:lnTo>
                    <a:pt x="238384" y="36614"/>
                  </a:lnTo>
                  <a:lnTo>
                    <a:pt x="238384" y="646924"/>
                  </a:lnTo>
                  <a:lnTo>
                    <a:pt x="235395" y="661174"/>
                  </a:lnTo>
                  <a:lnTo>
                    <a:pt x="227245" y="672813"/>
                  </a:lnTo>
                  <a:lnTo>
                    <a:pt x="215155" y="680661"/>
                  </a:lnTo>
                  <a:lnTo>
                    <a:pt x="200349" y="683539"/>
                  </a:lnTo>
                  <a:close/>
                </a:path>
              </a:pathLst>
            </a:custGeom>
            <a:ln w="904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5208789" y="9097838"/>
              <a:ext cx="238760" cy="683895"/>
            </a:xfrm>
            <a:custGeom>
              <a:avLst/>
              <a:gdLst/>
              <a:ahLst/>
              <a:cxnLst/>
              <a:rect l="l" t="t" r="r" b="b"/>
              <a:pathLst>
                <a:path w="238759" h="683895">
                  <a:moveTo>
                    <a:pt x="200349" y="0"/>
                  </a:moveTo>
                  <a:lnTo>
                    <a:pt x="38047" y="0"/>
                  </a:lnTo>
                  <a:lnTo>
                    <a:pt x="23239" y="2877"/>
                  </a:lnTo>
                  <a:lnTo>
                    <a:pt x="11145" y="10725"/>
                  </a:lnTo>
                  <a:lnTo>
                    <a:pt x="2990" y="22364"/>
                  </a:lnTo>
                  <a:lnTo>
                    <a:pt x="0" y="36614"/>
                  </a:lnTo>
                  <a:lnTo>
                    <a:pt x="0" y="646924"/>
                  </a:lnTo>
                  <a:lnTo>
                    <a:pt x="2990" y="661174"/>
                  </a:lnTo>
                  <a:lnTo>
                    <a:pt x="11145" y="672813"/>
                  </a:lnTo>
                  <a:lnTo>
                    <a:pt x="23239" y="680661"/>
                  </a:lnTo>
                  <a:lnTo>
                    <a:pt x="38047" y="683539"/>
                  </a:lnTo>
                  <a:lnTo>
                    <a:pt x="200349" y="683539"/>
                  </a:lnTo>
                  <a:lnTo>
                    <a:pt x="215155" y="680661"/>
                  </a:lnTo>
                  <a:lnTo>
                    <a:pt x="227245" y="672813"/>
                  </a:lnTo>
                  <a:lnTo>
                    <a:pt x="235395" y="661174"/>
                  </a:lnTo>
                  <a:lnTo>
                    <a:pt x="238384" y="646924"/>
                  </a:lnTo>
                  <a:lnTo>
                    <a:pt x="238384" y="36614"/>
                  </a:lnTo>
                  <a:lnTo>
                    <a:pt x="235395" y="22364"/>
                  </a:lnTo>
                  <a:lnTo>
                    <a:pt x="227245" y="10725"/>
                  </a:lnTo>
                  <a:lnTo>
                    <a:pt x="215155" y="2877"/>
                  </a:lnTo>
                  <a:lnTo>
                    <a:pt x="200349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5208789" y="9097838"/>
              <a:ext cx="238760" cy="683895"/>
            </a:xfrm>
            <a:custGeom>
              <a:avLst/>
              <a:gdLst/>
              <a:ahLst/>
              <a:cxnLst/>
              <a:rect l="l" t="t" r="r" b="b"/>
              <a:pathLst>
                <a:path w="238759" h="683895">
                  <a:moveTo>
                    <a:pt x="200349" y="683539"/>
                  </a:moveTo>
                  <a:lnTo>
                    <a:pt x="38047" y="683539"/>
                  </a:lnTo>
                  <a:lnTo>
                    <a:pt x="23239" y="680661"/>
                  </a:lnTo>
                  <a:lnTo>
                    <a:pt x="11145" y="672813"/>
                  </a:lnTo>
                  <a:lnTo>
                    <a:pt x="2990" y="661174"/>
                  </a:lnTo>
                  <a:lnTo>
                    <a:pt x="0" y="646924"/>
                  </a:lnTo>
                  <a:lnTo>
                    <a:pt x="0" y="36614"/>
                  </a:lnTo>
                  <a:lnTo>
                    <a:pt x="2990" y="22364"/>
                  </a:lnTo>
                  <a:lnTo>
                    <a:pt x="11145" y="10725"/>
                  </a:lnTo>
                  <a:lnTo>
                    <a:pt x="23239" y="2877"/>
                  </a:lnTo>
                  <a:lnTo>
                    <a:pt x="38047" y="0"/>
                  </a:lnTo>
                  <a:lnTo>
                    <a:pt x="200349" y="0"/>
                  </a:lnTo>
                  <a:lnTo>
                    <a:pt x="215155" y="2877"/>
                  </a:lnTo>
                  <a:lnTo>
                    <a:pt x="227245" y="10725"/>
                  </a:lnTo>
                  <a:lnTo>
                    <a:pt x="235395" y="22364"/>
                  </a:lnTo>
                  <a:lnTo>
                    <a:pt x="238384" y="36614"/>
                  </a:lnTo>
                  <a:lnTo>
                    <a:pt x="238384" y="646924"/>
                  </a:lnTo>
                  <a:lnTo>
                    <a:pt x="235395" y="661174"/>
                  </a:lnTo>
                  <a:lnTo>
                    <a:pt x="227245" y="672813"/>
                  </a:lnTo>
                  <a:lnTo>
                    <a:pt x="215155" y="680661"/>
                  </a:lnTo>
                  <a:lnTo>
                    <a:pt x="200349" y="683539"/>
                  </a:lnTo>
                  <a:close/>
                </a:path>
              </a:pathLst>
            </a:custGeom>
            <a:ln w="904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4885702" y="9097838"/>
              <a:ext cx="238760" cy="683895"/>
            </a:xfrm>
            <a:custGeom>
              <a:avLst/>
              <a:gdLst/>
              <a:ahLst/>
              <a:cxnLst/>
              <a:rect l="l" t="t" r="r" b="b"/>
              <a:pathLst>
                <a:path w="238759" h="683895">
                  <a:moveTo>
                    <a:pt x="200337" y="0"/>
                  </a:moveTo>
                  <a:lnTo>
                    <a:pt x="38034" y="0"/>
                  </a:lnTo>
                  <a:lnTo>
                    <a:pt x="23228" y="2877"/>
                  </a:lnTo>
                  <a:lnTo>
                    <a:pt x="11138" y="10725"/>
                  </a:lnTo>
                  <a:lnTo>
                    <a:pt x="2988" y="22364"/>
                  </a:lnTo>
                  <a:lnTo>
                    <a:pt x="0" y="36614"/>
                  </a:lnTo>
                  <a:lnTo>
                    <a:pt x="0" y="646924"/>
                  </a:lnTo>
                  <a:lnTo>
                    <a:pt x="2988" y="661174"/>
                  </a:lnTo>
                  <a:lnTo>
                    <a:pt x="11138" y="672813"/>
                  </a:lnTo>
                  <a:lnTo>
                    <a:pt x="23228" y="680661"/>
                  </a:lnTo>
                  <a:lnTo>
                    <a:pt x="38034" y="683539"/>
                  </a:lnTo>
                  <a:lnTo>
                    <a:pt x="200337" y="683539"/>
                  </a:lnTo>
                  <a:lnTo>
                    <a:pt x="215143" y="680661"/>
                  </a:lnTo>
                  <a:lnTo>
                    <a:pt x="227232" y="672813"/>
                  </a:lnTo>
                  <a:lnTo>
                    <a:pt x="235383" y="661174"/>
                  </a:lnTo>
                  <a:lnTo>
                    <a:pt x="238371" y="646924"/>
                  </a:lnTo>
                  <a:lnTo>
                    <a:pt x="238371" y="36614"/>
                  </a:lnTo>
                  <a:lnTo>
                    <a:pt x="235383" y="22364"/>
                  </a:lnTo>
                  <a:lnTo>
                    <a:pt x="227232" y="10725"/>
                  </a:lnTo>
                  <a:lnTo>
                    <a:pt x="215143" y="2877"/>
                  </a:lnTo>
                  <a:lnTo>
                    <a:pt x="200337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4885702" y="9097838"/>
              <a:ext cx="238760" cy="683895"/>
            </a:xfrm>
            <a:custGeom>
              <a:avLst/>
              <a:gdLst/>
              <a:ahLst/>
              <a:cxnLst/>
              <a:rect l="l" t="t" r="r" b="b"/>
              <a:pathLst>
                <a:path w="238759" h="683895">
                  <a:moveTo>
                    <a:pt x="200337" y="683539"/>
                  </a:moveTo>
                  <a:lnTo>
                    <a:pt x="38034" y="683539"/>
                  </a:lnTo>
                  <a:lnTo>
                    <a:pt x="23228" y="680661"/>
                  </a:lnTo>
                  <a:lnTo>
                    <a:pt x="11138" y="672813"/>
                  </a:lnTo>
                  <a:lnTo>
                    <a:pt x="2988" y="661174"/>
                  </a:lnTo>
                  <a:lnTo>
                    <a:pt x="0" y="646924"/>
                  </a:lnTo>
                  <a:lnTo>
                    <a:pt x="0" y="36614"/>
                  </a:lnTo>
                  <a:lnTo>
                    <a:pt x="2988" y="22364"/>
                  </a:lnTo>
                  <a:lnTo>
                    <a:pt x="11138" y="10725"/>
                  </a:lnTo>
                  <a:lnTo>
                    <a:pt x="23228" y="2877"/>
                  </a:lnTo>
                  <a:lnTo>
                    <a:pt x="38034" y="0"/>
                  </a:lnTo>
                  <a:lnTo>
                    <a:pt x="200337" y="0"/>
                  </a:lnTo>
                  <a:lnTo>
                    <a:pt x="215143" y="2877"/>
                  </a:lnTo>
                  <a:lnTo>
                    <a:pt x="227232" y="10725"/>
                  </a:lnTo>
                  <a:lnTo>
                    <a:pt x="235383" y="22364"/>
                  </a:lnTo>
                  <a:lnTo>
                    <a:pt x="238371" y="36614"/>
                  </a:lnTo>
                  <a:lnTo>
                    <a:pt x="238371" y="646924"/>
                  </a:lnTo>
                  <a:lnTo>
                    <a:pt x="235383" y="661174"/>
                  </a:lnTo>
                  <a:lnTo>
                    <a:pt x="227232" y="672813"/>
                  </a:lnTo>
                  <a:lnTo>
                    <a:pt x="215143" y="680661"/>
                  </a:lnTo>
                  <a:lnTo>
                    <a:pt x="200337" y="683539"/>
                  </a:lnTo>
                  <a:close/>
                </a:path>
              </a:pathLst>
            </a:custGeom>
            <a:ln w="904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2895808" y="6950432"/>
              <a:ext cx="612140" cy="612140"/>
            </a:xfrm>
            <a:custGeom>
              <a:avLst/>
              <a:gdLst/>
              <a:ahLst/>
              <a:cxnLst/>
              <a:rect l="l" t="t" r="r" b="b"/>
              <a:pathLst>
                <a:path w="612140" h="612140">
                  <a:moveTo>
                    <a:pt x="305934" y="0"/>
                  </a:moveTo>
                  <a:lnTo>
                    <a:pt x="256310" y="4004"/>
                  </a:lnTo>
                  <a:lnTo>
                    <a:pt x="209235" y="15596"/>
                  </a:lnTo>
                  <a:lnTo>
                    <a:pt x="165339" y="34147"/>
                  </a:lnTo>
                  <a:lnTo>
                    <a:pt x="125253" y="59027"/>
                  </a:lnTo>
                  <a:lnTo>
                    <a:pt x="89606" y="89606"/>
                  </a:lnTo>
                  <a:lnTo>
                    <a:pt x="59027" y="125253"/>
                  </a:lnTo>
                  <a:lnTo>
                    <a:pt x="34147" y="165339"/>
                  </a:lnTo>
                  <a:lnTo>
                    <a:pt x="15596" y="209235"/>
                  </a:lnTo>
                  <a:lnTo>
                    <a:pt x="4004" y="256310"/>
                  </a:lnTo>
                  <a:lnTo>
                    <a:pt x="0" y="305934"/>
                  </a:lnTo>
                  <a:lnTo>
                    <a:pt x="4004" y="355558"/>
                  </a:lnTo>
                  <a:lnTo>
                    <a:pt x="15596" y="402632"/>
                  </a:lnTo>
                  <a:lnTo>
                    <a:pt x="34147" y="446528"/>
                  </a:lnTo>
                  <a:lnTo>
                    <a:pt x="59027" y="486614"/>
                  </a:lnTo>
                  <a:lnTo>
                    <a:pt x="89606" y="522262"/>
                  </a:lnTo>
                  <a:lnTo>
                    <a:pt x="125253" y="552840"/>
                  </a:lnTo>
                  <a:lnTo>
                    <a:pt x="165339" y="577720"/>
                  </a:lnTo>
                  <a:lnTo>
                    <a:pt x="209235" y="596271"/>
                  </a:lnTo>
                  <a:lnTo>
                    <a:pt x="256310" y="607864"/>
                  </a:lnTo>
                  <a:lnTo>
                    <a:pt x="305934" y="611868"/>
                  </a:lnTo>
                  <a:lnTo>
                    <a:pt x="355558" y="607864"/>
                  </a:lnTo>
                  <a:lnTo>
                    <a:pt x="402632" y="596271"/>
                  </a:lnTo>
                  <a:lnTo>
                    <a:pt x="446528" y="577720"/>
                  </a:lnTo>
                  <a:lnTo>
                    <a:pt x="486614" y="552840"/>
                  </a:lnTo>
                  <a:lnTo>
                    <a:pt x="522262" y="522262"/>
                  </a:lnTo>
                  <a:lnTo>
                    <a:pt x="552840" y="486614"/>
                  </a:lnTo>
                  <a:lnTo>
                    <a:pt x="577720" y="446528"/>
                  </a:lnTo>
                  <a:lnTo>
                    <a:pt x="596271" y="402632"/>
                  </a:lnTo>
                  <a:lnTo>
                    <a:pt x="607864" y="355558"/>
                  </a:lnTo>
                  <a:lnTo>
                    <a:pt x="611868" y="305934"/>
                  </a:lnTo>
                  <a:lnTo>
                    <a:pt x="607864" y="256310"/>
                  </a:lnTo>
                  <a:lnTo>
                    <a:pt x="596271" y="209235"/>
                  </a:lnTo>
                  <a:lnTo>
                    <a:pt x="577720" y="165339"/>
                  </a:lnTo>
                  <a:lnTo>
                    <a:pt x="552840" y="125253"/>
                  </a:lnTo>
                  <a:lnTo>
                    <a:pt x="522262" y="89606"/>
                  </a:lnTo>
                  <a:lnTo>
                    <a:pt x="486614" y="59027"/>
                  </a:lnTo>
                  <a:lnTo>
                    <a:pt x="446528" y="34147"/>
                  </a:lnTo>
                  <a:lnTo>
                    <a:pt x="402632" y="15596"/>
                  </a:lnTo>
                  <a:lnTo>
                    <a:pt x="355558" y="4004"/>
                  </a:lnTo>
                  <a:lnTo>
                    <a:pt x="30593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2895808" y="6950432"/>
              <a:ext cx="612140" cy="612140"/>
            </a:xfrm>
            <a:custGeom>
              <a:avLst/>
              <a:gdLst/>
              <a:ahLst/>
              <a:cxnLst/>
              <a:rect l="l" t="t" r="r" b="b"/>
              <a:pathLst>
                <a:path w="612140" h="612140">
                  <a:moveTo>
                    <a:pt x="611868" y="305934"/>
                  </a:moveTo>
                  <a:lnTo>
                    <a:pt x="607864" y="355558"/>
                  </a:lnTo>
                  <a:lnTo>
                    <a:pt x="596271" y="402632"/>
                  </a:lnTo>
                  <a:lnTo>
                    <a:pt x="577720" y="446528"/>
                  </a:lnTo>
                  <a:lnTo>
                    <a:pt x="552840" y="486614"/>
                  </a:lnTo>
                  <a:lnTo>
                    <a:pt x="522262" y="522262"/>
                  </a:lnTo>
                  <a:lnTo>
                    <a:pt x="486614" y="552840"/>
                  </a:lnTo>
                  <a:lnTo>
                    <a:pt x="446528" y="577720"/>
                  </a:lnTo>
                  <a:lnTo>
                    <a:pt x="402632" y="596271"/>
                  </a:lnTo>
                  <a:lnTo>
                    <a:pt x="355558" y="607864"/>
                  </a:lnTo>
                  <a:lnTo>
                    <a:pt x="305934" y="611868"/>
                  </a:lnTo>
                  <a:lnTo>
                    <a:pt x="256310" y="607864"/>
                  </a:lnTo>
                  <a:lnTo>
                    <a:pt x="209235" y="596271"/>
                  </a:lnTo>
                  <a:lnTo>
                    <a:pt x="165339" y="577720"/>
                  </a:lnTo>
                  <a:lnTo>
                    <a:pt x="125253" y="552840"/>
                  </a:lnTo>
                  <a:lnTo>
                    <a:pt x="89606" y="522262"/>
                  </a:lnTo>
                  <a:lnTo>
                    <a:pt x="59027" y="486614"/>
                  </a:lnTo>
                  <a:lnTo>
                    <a:pt x="34147" y="446528"/>
                  </a:lnTo>
                  <a:lnTo>
                    <a:pt x="15596" y="402632"/>
                  </a:lnTo>
                  <a:lnTo>
                    <a:pt x="4004" y="355558"/>
                  </a:lnTo>
                  <a:lnTo>
                    <a:pt x="0" y="305934"/>
                  </a:lnTo>
                  <a:lnTo>
                    <a:pt x="4004" y="256310"/>
                  </a:lnTo>
                  <a:lnTo>
                    <a:pt x="15596" y="209235"/>
                  </a:lnTo>
                  <a:lnTo>
                    <a:pt x="34147" y="165339"/>
                  </a:lnTo>
                  <a:lnTo>
                    <a:pt x="59027" y="125253"/>
                  </a:lnTo>
                  <a:lnTo>
                    <a:pt x="89606" y="89606"/>
                  </a:lnTo>
                  <a:lnTo>
                    <a:pt x="125253" y="59027"/>
                  </a:lnTo>
                  <a:lnTo>
                    <a:pt x="165339" y="34147"/>
                  </a:lnTo>
                  <a:lnTo>
                    <a:pt x="209235" y="15596"/>
                  </a:lnTo>
                  <a:lnTo>
                    <a:pt x="256310" y="4004"/>
                  </a:lnTo>
                  <a:lnTo>
                    <a:pt x="305934" y="0"/>
                  </a:lnTo>
                  <a:lnTo>
                    <a:pt x="355558" y="4004"/>
                  </a:lnTo>
                  <a:lnTo>
                    <a:pt x="402632" y="15596"/>
                  </a:lnTo>
                  <a:lnTo>
                    <a:pt x="446528" y="34147"/>
                  </a:lnTo>
                  <a:lnTo>
                    <a:pt x="486614" y="59027"/>
                  </a:lnTo>
                  <a:lnTo>
                    <a:pt x="522262" y="89606"/>
                  </a:lnTo>
                  <a:lnTo>
                    <a:pt x="552840" y="125253"/>
                  </a:lnTo>
                  <a:lnTo>
                    <a:pt x="577720" y="165339"/>
                  </a:lnTo>
                  <a:lnTo>
                    <a:pt x="596271" y="209235"/>
                  </a:lnTo>
                  <a:lnTo>
                    <a:pt x="607864" y="256310"/>
                  </a:lnTo>
                  <a:lnTo>
                    <a:pt x="611868" y="305934"/>
                  </a:lnTo>
                  <a:close/>
                </a:path>
              </a:pathLst>
            </a:custGeom>
            <a:ln w="29238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638230" y="7272393"/>
              <a:ext cx="247431" cy="247431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2882756" y="7726459"/>
              <a:ext cx="247418" cy="247431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2882756" y="8180525"/>
              <a:ext cx="247418" cy="247431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2882756" y="8634591"/>
              <a:ext cx="247418" cy="247431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4016044" y="7272393"/>
              <a:ext cx="247418" cy="247431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3260546" y="7726459"/>
              <a:ext cx="247431" cy="247431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3260546" y="8180525"/>
              <a:ext cx="247431" cy="247431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3260546" y="8634591"/>
              <a:ext cx="247431" cy="247431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3638349" y="7726459"/>
              <a:ext cx="247431" cy="247431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3638349" y="8180525"/>
              <a:ext cx="247431" cy="247431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638349" y="8634591"/>
              <a:ext cx="247431" cy="247431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4016152" y="7726459"/>
              <a:ext cx="247431" cy="247431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4016152" y="8180525"/>
              <a:ext cx="247431" cy="247431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4016152" y="8634591"/>
              <a:ext cx="247431" cy="247431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4393967" y="7726459"/>
              <a:ext cx="247418" cy="247431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393967" y="8180525"/>
              <a:ext cx="247418" cy="247431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4393967" y="8634591"/>
              <a:ext cx="247418" cy="247431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4771757" y="7726459"/>
              <a:ext cx="247431" cy="247431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4771757" y="8180525"/>
              <a:ext cx="247431" cy="247431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4771757" y="8634591"/>
              <a:ext cx="247431" cy="247431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5149561" y="7272393"/>
              <a:ext cx="247431" cy="247431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5149561" y="7726459"/>
              <a:ext cx="247431" cy="247431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5149561" y="8180525"/>
              <a:ext cx="247431" cy="247431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5149561" y="8634591"/>
              <a:ext cx="247431" cy="247431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527363" y="7272393"/>
              <a:ext cx="247431" cy="247431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5527363" y="7726459"/>
              <a:ext cx="247431" cy="247431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5527363" y="8180525"/>
              <a:ext cx="247431" cy="247431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527363" y="8634591"/>
              <a:ext cx="247431" cy="247431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4374780" y="7274123"/>
              <a:ext cx="247418" cy="247431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3032442" y="7084069"/>
              <a:ext cx="339348" cy="339347"/>
            </a:xfrm>
            <a:prstGeom prst="rect">
              <a:avLst/>
            </a:prstGeom>
          </p:spPr>
        </p:pic>
      </p:grpSp>
      <p:grpSp>
        <p:nvGrpSpPr>
          <p:cNvPr id="64" name="object 64"/>
          <p:cNvGrpSpPr/>
          <p:nvPr/>
        </p:nvGrpSpPr>
        <p:grpSpPr>
          <a:xfrm>
            <a:off x="4267715" y="8377406"/>
            <a:ext cx="1623060" cy="1565275"/>
            <a:chOff x="4267715" y="8377406"/>
            <a:chExt cx="1623060" cy="1565275"/>
          </a:xfrm>
        </p:grpSpPr>
        <p:sp>
          <p:nvSpPr>
            <p:cNvPr id="65" name="object 65"/>
            <p:cNvSpPr/>
            <p:nvPr/>
          </p:nvSpPr>
          <p:spPr>
            <a:xfrm>
              <a:off x="4490923" y="8560021"/>
              <a:ext cx="1179195" cy="1382395"/>
            </a:xfrm>
            <a:custGeom>
              <a:avLst/>
              <a:gdLst/>
              <a:ahLst/>
              <a:cxnLst/>
              <a:rect l="l" t="t" r="r" b="b"/>
              <a:pathLst>
                <a:path w="1179195" h="1382395">
                  <a:moveTo>
                    <a:pt x="1178826" y="536524"/>
                  </a:moveTo>
                  <a:lnTo>
                    <a:pt x="589419" y="0"/>
                  </a:lnTo>
                  <a:lnTo>
                    <a:pt x="0" y="536600"/>
                  </a:lnTo>
                  <a:lnTo>
                    <a:pt x="2184" y="536600"/>
                  </a:lnTo>
                  <a:lnTo>
                    <a:pt x="2184" y="1382255"/>
                  </a:lnTo>
                  <a:lnTo>
                    <a:pt x="1178826" y="1382255"/>
                  </a:lnTo>
                  <a:lnTo>
                    <a:pt x="1178826" y="53660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4944467" y="9334834"/>
              <a:ext cx="271780" cy="579120"/>
            </a:xfrm>
            <a:custGeom>
              <a:avLst/>
              <a:gdLst/>
              <a:ahLst/>
              <a:cxnLst/>
              <a:rect l="l" t="t" r="r" b="b"/>
              <a:pathLst>
                <a:path w="271779" h="579120">
                  <a:moveTo>
                    <a:pt x="214900" y="578520"/>
                  </a:moveTo>
                  <a:lnTo>
                    <a:pt x="56856" y="578520"/>
                  </a:lnTo>
                  <a:lnTo>
                    <a:pt x="34726" y="574052"/>
                  </a:lnTo>
                  <a:lnTo>
                    <a:pt x="16653" y="561867"/>
                  </a:lnTo>
                  <a:lnTo>
                    <a:pt x="4468" y="543794"/>
                  </a:lnTo>
                  <a:lnTo>
                    <a:pt x="0" y="521663"/>
                  </a:lnTo>
                  <a:lnTo>
                    <a:pt x="0" y="56869"/>
                  </a:lnTo>
                  <a:lnTo>
                    <a:pt x="4468" y="34736"/>
                  </a:lnTo>
                  <a:lnTo>
                    <a:pt x="16653" y="16659"/>
                  </a:lnTo>
                  <a:lnTo>
                    <a:pt x="34726" y="4470"/>
                  </a:lnTo>
                  <a:lnTo>
                    <a:pt x="56856" y="0"/>
                  </a:lnTo>
                  <a:lnTo>
                    <a:pt x="214900" y="0"/>
                  </a:lnTo>
                  <a:lnTo>
                    <a:pt x="237031" y="4470"/>
                  </a:lnTo>
                  <a:lnTo>
                    <a:pt x="255103" y="16659"/>
                  </a:lnTo>
                  <a:lnTo>
                    <a:pt x="267288" y="34736"/>
                  </a:lnTo>
                  <a:lnTo>
                    <a:pt x="271757" y="56869"/>
                  </a:lnTo>
                  <a:lnTo>
                    <a:pt x="271757" y="521663"/>
                  </a:lnTo>
                  <a:lnTo>
                    <a:pt x="267288" y="543794"/>
                  </a:lnTo>
                  <a:lnTo>
                    <a:pt x="255103" y="561867"/>
                  </a:lnTo>
                  <a:lnTo>
                    <a:pt x="237031" y="574052"/>
                  </a:lnTo>
                  <a:lnTo>
                    <a:pt x="214900" y="578520"/>
                  </a:lnTo>
                  <a:close/>
                </a:path>
              </a:pathLst>
            </a:custGeom>
            <a:ln w="904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4267708" y="8377408"/>
              <a:ext cx="1623060" cy="802640"/>
            </a:xfrm>
            <a:custGeom>
              <a:avLst/>
              <a:gdLst/>
              <a:ahLst/>
              <a:cxnLst/>
              <a:rect l="l" t="t" r="r" b="b"/>
              <a:pathLst>
                <a:path w="1623060" h="802640">
                  <a:moveTo>
                    <a:pt x="1622679" y="748461"/>
                  </a:moveTo>
                  <a:lnTo>
                    <a:pt x="1606029" y="712406"/>
                  </a:lnTo>
                  <a:lnTo>
                    <a:pt x="849376" y="13728"/>
                  </a:lnTo>
                  <a:lnTo>
                    <a:pt x="812101" y="0"/>
                  </a:lnTo>
                  <a:lnTo>
                    <a:pt x="811326" y="190"/>
                  </a:lnTo>
                  <a:lnTo>
                    <a:pt x="810564" y="0"/>
                  </a:lnTo>
                  <a:lnTo>
                    <a:pt x="773290" y="13728"/>
                  </a:lnTo>
                  <a:lnTo>
                    <a:pt x="16637" y="712406"/>
                  </a:lnTo>
                  <a:lnTo>
                    <a:pt x="0" y="748461"/>
                  </a:lnTo>
                  <a:lnTo>
                    <a:pt x="3022" y="768134"/>
                  </a:lnTo>
                  <a:lnTo>
                    <a:pt x="13728" y="785736"/>
                  </a:lnTo>
                  <a:lnTo>
                    <a:pt x="30416" y="797814"/>
                  </a:lnTo>
                  <a:lnTo>
                    <a:pt x="49784" y="802386"/>
                  </a:lnTo>
                  <a:lnTo>
                    <a:pt x="69443" y="799376"/>
                  </a:lnTo>
                  <a:lnTo>
                    <a:pt x="87058" y="788670"/>
                  </a:lnTo>
                  <a:lnTo>
                    <a:pt x="811339" y="119875"/>
                  </a:lnTo>
                  <a:lnTo>
                    <a:pt x="1535620" y="788670"/>
                  </a:lnTo>
                  <a:lnTo>
                    <a:pt x="1553235" y="799376"/>
                  </a:lnTo>
                  <a:lnTo>
                    <a:pt x="1572895" y="802386"/>
                  </a:lnTo>
                  <a:lnTo>
                    <a:pt x="1592249" y="797814"/>
                  </a:lnTo>
                  <a:lnTo>
                    <a:pt x="1608950" y="785736"/>
                  </a:lnTo>
                  <a:lnTo>
                    <a:pt x="1619656" y="768134"/>
                  </a:lnTo>
                  <a:lnTo>
                    <a:pt x="1622679" y="748461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8" name="object 68"/>
          <p:cNvSpPr/>
          <p:nvPr/>
        </p:nvSpPr>
        <p:spPr>
          <a:xfrm>
            <a:off x="6036271" y="9634922"/>
            <a:ext cx="307340" cy="307340"/>
          </a:xfrm>
          <a:custGeom>
            <a:avLst/>
            <a:gdLst/>
            <a:ahLst/>
            <a:cxnLst/>
            <a:rect l="l" t="t" r="r" b="b"/>
            <a:pathLst>
              <a:path w="307339" h="307340">
                <a:moveTo>
                  <a:pt x="153670" y="0"/>
                </a:moveTo>
                <a:lnTo>
                  <a:pt x="94830" y="11619"/>
                </a:lnTo>
                <a:lnTo>
                  <a:pt x="45008" y="45008"/>
                </a:lnTo>
                <a:lnTo>
                  <a:pt x="11619" y="94830"/>
                </a:lnTo>
                <a:lnTo>
                  <a:pt x="0" y="153670"/>
                </a:lnTo>
                <a:lnTo>
                  <a:pt x="2950" y="183885"/>
                </a:lnTo>
                <a:lnTo>
                  <a:pt x="25730" y="238882"/>
                </a:lnTo>
                <a:lnTo>
                  <a:pt x="68458" y="281610"/>
                </a:lnTo>
                <a:lnTo>
                  <a:pt x="123455" y="304390"/>
                </a:lnTo>
                <a:lnTo>
                  <a:pt x="153670" y="307341"/>
                </a:lnTo>
                <a:lnTo>
                  <a:pt x="183885" y="304390"/>
                </a:lnTo>
                <a:lnTo>
                  <a:pt x="212511" y="295721"/>
                </a:lnTo>
                <a:lnTo>
                  <a:pt x="238882" y="281610"/>
                </a:lnTo>
                <a:lnTo>
                  <a:pt x="242187" y="278894"/>
                </a:lnTo>
                <a:lnTo>
                  <a:pt x="153670" y="278894"/>
                </a:lnTo>
                <a:lnTo>
                  <a:pt x="104976" y="269037"/>
                </a:lnTo>
                <a:lnTo>
                  <a:pt x="65167" y="242174"/>
                </a:lnTo>
                <a:lnTo>
                  <a:pt x="38304" y="202365"/>
                </a:lnTo>
                <a:lnTo>
                  <a:pt x="28447" y="153670"/>
                </a:lnTo>
                <a:lnTo>
                  <a:pt x="38304" y="104976"/>
                </a:lnTo>
                <a:lnTo>
                  <a:pt x="65167" y="65167"/>
                </a:lnTo>
                <a:lnTo>
                  <a:pt x="104976" y="38304"/>
                </a:lnTo>
                <a:lnTo>
                  <a:pt x="153670" y="28447"/>
                </a:lnTo>
                <a:lnTo>
                  <a:pt x="242187" y="28447"/>
                </a:lnTo>
                <a:lnTo>
                  <a:pt x="238882" y="25730"/>
                </a:lnTo>
                <a:lnTo>
                  <a:pt x="212511" y="11619"/>
                </a:lnTo>
                <a:lnTo>
                  <a:pt x="183885" y="2950"/>
                </a:lnTo>
                <a:lnTo>
                  <a:pt x="153670" y="0"/>
                </a:lnTo>
                <a:close/>
              </a:path>
              <a:path w="307339" h="307340">
                <a:moveTo>
                  <a:pt x="242187" y="28447"/>
                </a:moveTo>
                <a:lnTo>
                  <a:pt x="153670" y="28447"/>
                </a:lnTo>
                <a:lnTo>
                  <a:pt x="202365" y="38304"/>
                </a:lnTo>
                <a:lnTo>
                  <a:pt x="242174" y="65167"/>
                </a:lnTo>
                <a:lnTo>
                  <a:pt x="269037" y="104976"/>
                </a:lnTo>
                <a:lnTo>
                  <a:pt x="278894" y="153670"/>
                </a:lnTo>
                <a:lnTo>
                  <a:pt x="269037" y="202365"/>
                </a:lnTo>
                <a:lnTo>
                  <a:pt x="242174" y="242174"/>
                </a:lnTo>
                <a:lnTo>
                  <a:pt x="202365" y="269037"/>
                </a:lnTo>
                <a:lnTo>
                  <a:pt x="153670" y="278894"/>
                </a:lnTo>
                <a:lnTo>
                  <a:pt x="242187" y="278894"/>
                </a:lnTo>
                <a:lnTo>
                  <a:pt x="281610" y="238882"/>
                </a:lnTo>
                <a:lnTo>
                  <a:pt x="304390" y="183885"/>
                </a:lnTo>
                <a:lnTo>
                  <a:pt x="307341" y="153670"/>
                </a:lnTo>
                <a:lnTo>
                  <a:pt x="304390" y="123455"/>
                </a:lnTo>
                <a:lnTo>
                  <a:pt x="295721" y="94830"/>
                </a:lnTo>
                <a:lnTo>
                  <a:pt x="281610" y="68458"/>
                </a:lnTo>
                <a:lnTo>
                  <a:pt x="262333" y="45008"/>
                </a:lnTo>
                <a:lnTo>
                  <a:pt x="242187" y="28447"/>
                </a:lnTo>
                <a:close/>
              </a:path>
            </a:pathLst>
          </a:custGeom>
          <a:solidFill>
            <a:srgbClr val="0056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558771" y="9634922"/>
            <a:ext cx="307340" cy="307340"/>
          </a:xfrm>
          <a:custGeom>
            <a:avLst/>
            <a:gdLst/>
            <a:ahLst/>
            <a:cxnLst/>
            <a:rect l="l" t="t" r="r" b="b"/>
            <a:pathLst>
              <a:path w="307340" h="307340">
                <a:moveTo>
                  <a:pt x="153670" y="0"/>
                </a:moveTo>
                <a:lnTo>
                  <a:pt x="94830" y="11619"/>
                </a:lnTo>
                <a:lnTo>
                  <a:pt x="45008" y="45008"/>
                </a:lnTo>
                <a:lnTo>
                  <a:pt x="11619" y="94830"/>
                </a:lnTo>
                <a:lnTo>
                  <a:pt x="0" y="153670"/>
                </a:lnTo>
                <a:lnTo>
                  <a:pt x="2950" y="183885"/>
                </a:lnTo>
                <a:lnTo>
                  <a:pt x="25730" y="238882"/>
                </a:lnTo>
                <a:lnTo>
                  <a:pt x="68458" y="281610"/>
                </a:lnTo>
                <a:lnTo>
                  <a:pt x="123455" y="304390"/>
                </a:lnTo>
                <a:lnTo>
                  <a:pt x="153670" y="307341"/>
                </a:lnTo>
                <a:lnTo>
                  <a:pt x="183885" y="304390"/>
                </a:lnTo>
                <a:lnTo>
                  <a:pt x="212511" y="295721"/>
                </a:lnTo>
                <a:lnTo>
                  <a:pt x="238882" y="281610"/>
                </a:lnTo>
                <a:lnTo>
                  <a:pt x="242187" y="278894"/>
                </a:lnTo>
                <a:lnTo>
                  <a:pt x="153670" y="278894"/>
                </a:lnTo>
                <a:lnTo>
                  <a:pt x="104976" y="269037"/>
                </a:lnTo>
                <a:lnTo>
                  <a:pt x="65167" y="242174"/>
                </a:lnTo>
                <a:lnTo>
                  <a:pt x="38304" y="202365"/>
                </a:lnTo>
                <a:lnTo>
                  <a:pt x="28447" y="153670"/>
                </a:lnTo>
                <a:lnTo>
                  <a:pt x="38304" y="104976"/>
                </a:lnTo>
                <a:lnTo>
                  <a:pt x="65167" y="65167"/>
                </a:lnTo>
                <a:lnTo>
                  <a:pt x="104976" y="38304"/>
                </a:lnTo>
                <a:lnTo>
                  <a:pt x="153670" y="28447"/>
                </a:lnTo>
                <a:lnTo>
                  <a:pt x="242187" y="28447"/>
                </a:lnTo>
                <a:lnTo>
                  <a:pt x="238882" y="25730"/>
                </a:lnTo>
                <a:lnTo>
                  <a:pt x="212511" y="11619"/>
                </a:lnTo>
                <a:lnTo>
                  <a:pt x="183885" y="2950"/>
                </a:lnTo>
                <a:lnTo>
                  <a:pt x="153670" y="0"/>
                </a:lnTo>
                <a:close/>
              </a:path>
              <a:path w="307340" h="307340">
                <a:moveTo>
                  <a:pt x="242187" y="28447"/>
                </a:moveTo>
                <a:lnTo>
                  <a:pt x="153670" y="28447"/>
                </a:lnTo>
                <a:lnTo>
                  <a:pt x="202365" y="38304"/>
                </a:lnTo>
                <a:lnTo>
                  <a:pt x="242174" y="65167"/>
                </a:lnTo>
                <a:lnTo>
                  <a:pt x="269037" y="104976"/>
                </a:lnTo>
                <a:lnTo>
                  <a:pt x="278894" y="153670"/>
                </a:lnTo>
                <a:lnTo>
                  <a:pt x="269037" y="202365"/>
                </a:lnTo>
                <a:lnTo>
                  <a:pt x="242174" y="242174"/>
                </a:lnTo>
                <a:lnTo>
                  <a:pt x="202365" y="269037"/>
                </a:lnTo>
                <a:lnTo>
                  <a:pt x="153670" y="278894"/>
                </a:lnTo>
                <a:lnTo>
                  <a:pt x="242187" y="278894"/>
                </a:lnTo>
                <a:lnTo>
                  <a:pt x="281610" y="238882"/>
                </a:lnTo>
                <a:lnTo>
                  <a:pt x="304390" y="183885"/>
                </a:lnTo>
                <a:lnTo>
                  <a:pt x="307341" y="153670"/>
                </a:lnTo>
                <a:lnTo>
                  <a:pt x="304390" y="123455"/>
                </a:lnTo>
                <a:lnTo>
                  <a:pt x="295721" y="94830"/>
                </a:lnTo>
                <a:lnTo>
                  <a:pt x="281610" y="68458"/>
                </a:lnTo>
                <a:lnTo>
                  <a:pt x="262333" y="45008"/>
                </a:lnTo>
                <a:lnTo>
                  <a:pt x="242187" y="28447"/>
                </a:lnTo>
                <a:close/>
              </a:path>
            </a:pathLst>
          </a:custGeom>
          <a:solidFill>
            <a:srgbClr val="0056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152798" y="9532064"/>
            <a:ext cx="191770" cy="276225"/>
          </a:xfrm>
          <a:custGeom>
            <a:avLst/>
            <a:gdLst/>
            <a:ahLst/>
            <a:cxnLst/>
            <a:rect l="l" t="t" r="r" b="b"/>
            <a:pathLst>
              <a:path w="191770" h="276225">
                <a:moveTo>
                  <a:pt x="176451" y="0"/>
                </a:moveTo>
                <a:lnTo>
                  <a:pt x="167643" y="1884"/>
                </a:lnTo>
                <a:lnTo>
                  <a:pt x="0" y="260410"/>
                </a:lnTo>
                <a:lnTo>
                  <a:pt x="1884" y="269219"/>
                </a:lnTo>
                <a:lnTo>
                  <a:pt x="10856" y="275036"/>
                </a:lnTo>
                <a:lnTo>
                  <a:pt x="13545" y="275777"/>
                </a:lnTo>
                <a:lnTo>
                  <a:pt x="16196" y="275777"/>
                </a:lnTo>
                <a:lnTo>
                  <a:pt x="20858" y="275777"/>
                </a:lnTo>
                <a:lnTo>
                  <a:pt x="25419" y="273491"/>
                </a:lnTo>
                <a:lnTo>
                  <a:pt x="191516" y="17364"/>
                </a:lnTo>
                <a:lnTo>
                  <a:pt x="189631" y="8556"/>
                </a:lnTo>
                <a:lnTo>
                  <a:pt x="176451" y="0"/>
                </a:lnTo>
                <a:close/>
              </a:path>
            </a:pathLst>
          </a:custGeom>
          <a:solidFill>
            <a:srgbClr val="00569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1" name="object 71"/>
          <p:cNvGrpSpPr/>
          <p:nvPr/>
        </p:nvGrpSpPr>
        <p:grpSpPr>
          <a:xfrm>
            <a:off x="6158388" y="9427574"/>
            <a:ext cx="568960" cy="401320"/>
            <a:chOff x="6158388" y="9427574"/>
            <a:chExt cx="568960" cy="401320"/>
          </a:xfrm>
        </p:grpSpPr>
        <p:pic>
          <p:nvPicPr>
            <p:cNvPr id="72" name="object 72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6396939" y="9552641"/>
              <a:ext cx="242480" cy="253525"/>
            </a:xfrm>
            <a:prstGeom prst="rect">
              <a:avLst/>
            </a:prstGeom>
          </p:spPr>
        </p:pic>
        <p:sp>
          <p:nvSpPr>
            <p:cNvPr id="73" name="object 73"/>
            <p:cNvSpPr/>
            <p:nvPr/>
          </p:nvSpPr>
          <p:spPr>
            <a:xfrm>
              <a:off x="6158382" y="9427584"/>
              <a:ext cx="568960" cy="384175"/>
            </a:xfrm>
            <a:custGeom>
              <a:avLst/>
              <a:gdLst/>
              <a:ahLst/>
              <a:cxnLst/>
              <a:rect l="l" t="t" r="r" b="b"/>
              <a:pathLst>
                <a:path w="568959" h="384175">
                  <a:moveTo>
                    <a:pt x="204050" y="22072"/>
                  </a:moveTo>
                  <a:lnTo>
                    <a:pt x="199136" y="16065"/>
                  </a:lnTo>
                  <a:lnTo>
                    <a:pt x="68084" y="3022"/>
                  </a:lnTo>
                  <a:lnTo>
                    <a:pt x="62090" y="7924"/>
                  </a:lnTo>
                  <a:lnTo>
                    <a:pt x="60744" y="21399"/>
                  </a:lnTo>
                  <a:lnTo>
                    <a:pt x="65659" y="27406"/>
                  </a:lnTo>
                  <a:lnTo>
                    <a:pt x="191198" y="39839"/>
                  </a:lnTo>
                  <a:lnTo>
                    <a:pt x="197421" y="39839"/>
                  </a:lnTo>
                  <a:lnTo>
                    <a:pt x="202755" y="35128"/>
                  </a:lnTo>
                  <a:lnTo>
                    <a:pt x="204050" y="22072"/>
                  </a:lnTo>
                  <a:close/>
                </a:path>
                <a:path w="568959" h="384175">
                  <a:moveTo>
                    <a:pt x="263652" y="361835"/>
                  </a:moveTo>
                  <a:lnTo>
                    <a:pt x="257416" y="355346"/>
                  </a:lnTo>
                  <a:lnTo>
                    <a:pt x="6832" y="349986"/>
                  </a:lnTo>
                  <a:lnTo>
                    <a:pt x="342" y="356209"/>
                  </a:lnTo>
                  <a:lnTo>
                    <a:pt x="0" y="371919"/>
                  </a:lnTo>
                  <a:lnTo>
                    <a:pt x="6235" y="378421"/>
                  </a:lnTo>
                  <a:lnTo>
                    <a:pt x="249262" y="383616"/>
                  </a:lnTo>
                  <a:lnTo>
                    <a:pt x="256984" y="383616"/>
                  </a:lnTo>
                  <a:lnTo>
                    <a:pt x="263309" y="377444"/>
                  </a:lnTo>
                  <a:lnTo>
                    <a:pt x="263652" y="361835"/>
                  </a:lnTo>
                  <a:close/>
                </a:path>
                <a:path w="568959" h="384175">
                  <a:moveTo>
                    <a:pt x="568413" y="362877"/>
                  </a:moveTo>
                  <a:lnTo>
                    <a:pt x="447814" y="23329"/>
                  </a:lnTo>
                  <a:lnTo>
                    <a:pt x="450837" y="20307"/>
                  </a:lnTo>
                  <a:lnTo>
                    <a:pt x="450837" y="6794"/>
                  </a:lnTo>
                  <a:lnTo>
                    <a:pt x="445350" y="1320"/>
                  </a:lnTo>
                  <a:lnTo>
                    <a:pt x="435546" y="1320"/>
                  </a:lnTo>
                  <a:lnTo>
                    <a:pt x="432777" y="0"/>
                  </a:lnTo>
                  <a:lnTo>
                    <a:pt x="429044" y="1320"/>
                  </a:lnTo>
                  <a:lnTo>
                    <a:pt x="373837" y="1320"/>
                  </a:lnTo>
                  <a:lnTo>
                    <a:pt x="368350" y="6794"/>
                  </a:lnTo>
                  <a:lnTo>
                    <a:pt x="368350" y="20307"/>
                  </a:lnTo>
                  <a:lnTo>
                    <a:pt x="373837" y="25793"/>
                  </a:lnTo>
                  <a:lnTo>
                    <a:pt x="418490" y="25793"/>
                  </a:lnTo>
                  <a:lnTo>
                    <a:pt x="445401" y="101536"/>
                  </a:lnTo>
                  <a:lnTo>
                    <a:pt x="158445" y="102755"/>
                  </a:lnTo>
                  <a:lnTo>
                    <a:pt x="152107" y="109156"/>
                  </a:lnTo>
                  <a:lnTo>
                    <a:pt x="152171" y="124828"/>
                  </a:lnTo>
                  <a:lnTo>
                    <a:pt x="158534" y="131165"/>
                  </a:lnTo>
                  <a:lnTo>
                    <a:pt x="166420" y="131165"/>
                  </a:lnTo>
                  <a:lnTo>
                    <a:pt x="455485" y="129933"/>
                  </a:lnTo>
                  <a:lnTo>
                    <a:pt x="541045" y="370814"/>
                  </a:lnTo>
                  <a:lnTo>
                    <a:pt x="546519" y="374459"/>
                  </a:lnTo>
                  <a:lnTo>
                    <a:pt x="552373" y="374459"/>
                  </a:lnTo>
                  <a:lnTo>
                    <a:pt x="553961" y="374459"/>
                  </a:lnTo>
                  <a:lnTo>
                    <a:pt x="555574" y="374192"/>
                  </a:lnTo>
                  <a:lnTo>
                    <a:pt x="564540" y="371005"/>
                  </a:lnTo>
                  <a:lnTo>
                    <a:pt x="568413" y="362877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6277736" y="9440251"/>
              <a:ext cx="140970" cy="358775"/>
            </a:xfrm>
            <a:custGeom>
              <a:avLst/>
              <a:gdLst/>
              <a:ahLst/>
              <a:cxnLst/>
              <a:rect l="l" t="t" r="r" b="b"/>
              <a:pathLst>
                <a:path w="140970" h="358775">
                  <a:moveTo>
                    <a:pt x="27052" y="0"/>
                  </a:moveTo>
                  <a:lnTo>
                    <a:pt x="0" y="8808"/>
                  </a:lnTo>
                  <a:lnTo>
                    <a:pt x="113877" y="358606"/>
                  </a:lnTo>
                  <a:lnTo>
                    <a:pt x="140929" y="349798"/>
                  </a:lnTo>
                  <a:lnTo>
                    <a:pt x="27052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5" name="object 75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6375862" y="9745090"/>
              <a:ext cx="83670" cy="83658"/>
            </a:xfrm>
            <a:prstGeom prst="rect">
              <a:avLst/>
            </a:prstGeom>
          </p:spPr>
        </p:pic>
        <p:sp>
          <p:nvSpPr>
            <p:cNvPr id="76" name="object 76"/>
            <p:cNvSpPr/>
            <p:nvPr/>
          </p:nvSpPr>
          <p:spPr>
            <a:xfrm>
              <a:off x="6219094" y="9439087"/>
              <a:ext cx="142875" cy="38100"/>
            </a:xfrm>
            <a:custGeom>
              <a:avLst/>
              <a:gdLst/>
              <a:ahLst/>
              <a:cxnLst/>
              <a:rect l="l" t="t" r="r" b="b"/>
              <a:pathLst>
                <a:path w="142875" h="38100">
                  <a:moveTo>
                    <a:pt x="134810" y="0"/>
                  </a:moveTo>
                  <a:lnTo>
                    <a:pt x="4875" y="13972"/>
                  </a:lnTo>
                  <a:lnTo>
                    <a:pt x="0" y="20016"/>
                  </a:lnTo>
                  <a:lnTo>
                    <a:pt x="1407" y="33020"/>
                  </a:lnTo>
                  <a:lnTo>
                    <a:pt x="6709" y="37682"/>
                  </a:lnTo>
                  <a:lnTo>
                    <a:pt x="12891" y="37682"/>
                  </a:lnTo>
                  <a:lnTo>
                    <a:pt x="137424" y="24363"/>
                  </a:lnTo>
                  <a:lnTo>
                    <a:pt x="142299" y="18319"/>
                  </a:lnTo>
                  <a:lnTo>
                    <a:pt x="140841" y="4875"/>
                  </a:lnTo>
                  <a:lnTo>
                    <a:pt x="134810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7" name="object 77"/>
          <p:cNvGrpSpPr/>
          <p:nvPr/>
        </p:nvGrpSpPr>
        <p:grpSpPr>
          <a:xfrm>
            <a:off x="7211903" y="8976694"/>
            <a:ext cx="1922145" cy="965835"/>
            <a:chOff x="7211903" y="8976694"/>
            <a:chExt cx="1922145" cy="965835"/>
          </a:xfrm>
        </p:grpSpPr>
        <p:sp>
          <p:nvSpPr>
            <p:cNvPr id="78" name="object 78"/>
            <p:cNvSpPr/>
            <p:nvPr/>
          </p:nvSpPr>
          <p:spPr>
            <a:xfrm>
              <a:off x="8231251" y="9358077"/>
              <a:ext cx="902969" cy="582930"/>
            </a:xfrm>
            <a:custGeom>
              <a:avLst/>
              <a:gdLst/>
              <a:ahLst/>
              <a:cxnLst/>
              <a:rect l="l" t="t" r="r" b="b"/>
              <a:pathLst>
                <a:path w="902970" h="582929">
                  <a:moveTo>
                    <a:pt x="396455" y="307657"/>
                  </a:moveTo>
                  <a:lnTo>
                    <a:pt x="306374" y="307644"/>
                  </a:lnTo>
                  <a:lnTo>
                    <a:pt x="246799" y="307657"/>
                  </a:lnTo>
                  <a:lnTo>
                    <a:pt x="396455" y="307657"/>
                  </a:lnTo>
                  <a:close/>
                </a:path>
                <a:path w="902970" h="582929">
                  <a:moveTo>
                    <a:pt x="705358" y="492734"/>
                  </a:moveTo>
                  <a:lnTo>
                    <a:pt x="338797" y="492734"/>
                  </a:lnTo>
                  <a:lnTo>
                    <a:pt x="343039" y="522808"/>
                  </a:lnTo>
                  <a:lnTo>
                    <a:pt x="359638" y="550049"/>
                  </a:lnTo>
                  <a:lnTo>
                    <a:pt x="385432" y="570928"/>
                  </a:lnTo>
                  <a:lnTo>
                    <a:pt x="417233" y="581926"/>
                  </a:lnTo>
                  <a:lnTo>
                    <a:pt x="453174" y="579945"/>
                  </a:lnTo>
                  <a:lnTo>
                    <a:pt x="484390" y="564565"/>
                  </a:lnTo>
                  <a:lnTo>
                    <a:pt x="508088" y="537806"/>
                  </a:lnTo>
                  <a:lnTo>
                    <a:pt x="521474" y="501688"/>
                  </a:lnTo>
                  <a:lnTo>
                    <a:pt x="532879" y="528916"/>
                  </a:lnTo>
                  <a:lnTo>
                    <a:pt x="562508" y="566635"/>
                  </a:lnTo>
                  <a:lnTo>
                    <a:pt x="598246" y="581393"/>
                  </a:lnTo>
                  <a:lnTo>
                    <a:pt x="617194" y="582676"/>
                  </a:lnTo>
                  <a:lnTo>
                    <a:pt x="636803" y="579920"/>
                  </a:lnTo>
                  <a:lnTo>
                    <a:pt x="665086" y="567309"/>
                  </a:lnTo>
                  <a:lnTo>
                    <a:pt x="687755" y="546201"/>
                  </a:lnTo>
                  <a:lnTo>
                    <a:pt x="702106" y="520166"/>
                  </a:lnTo>
                  <a:lnTo>
                    <a:pt x="705358" y="492734"/>
                  </a:lnTo>
                  <a:close/>
                </a:path>
                <a:path w="902970" h="582929">
                  <a:moveTo>
                    <a:pt x="745070" y="307657"/>
                  </a:moveTo>
                  <a:lnTo>
                    <a:pt x="708621" y="307619"/>
                  </a:lnTo>
                  <a:lnTo>
                    <a:pt x="596125" y="307657"/>
                  </a:lnTo>
                  <a:lnTo>
                    <a:pt x="745070" y="307657"/>
                  </a:lnTo>
                  <a:close/>
                </a:path>
                <a:path w="902970" h="582929">
                  <a:moveTo>
                    <a:pt x="902741" y="339979"/>
                  </a:moveTo>
                  <a:lnTo>
                    <a:pt x="899680" y="308622"/>
                  </a:lnTo>
                  <a:lnTo>
                    <a:pt x="899299" y="307695"/>
                  </a:lnTo>
                  <a:lnTo>
                    <a:pt x="887780" y="279450"/>
                  </a:lnTo>
                  <a:lnTo>
                    <a:pt x="867143" y="252730"/>
                  </a:lnTo>
                  <a:lnTo>
                    <a:pt x="757288" y="142201"/>
                  </a:lnTo>
                  <a:lnTo>
                    <a:pt x="737679" y="122720"/>
                  </a:lnTo>
                  <a:lnTo>
                    <a:pt x="682967" y="68541"/>
                  </a:lnTo>
                  <a:lnTo>
                    <a:pt x="645845" y="38315"/>
                  </a:lnTo>
                  <a:lnTo>
                    <a:pt x="605015" y="16941"/>
                  </a:lnTo>
                  <a:lnTo>
                    <a:pt x="560654" y="4241"/>
                  </a:lnTo>
                  <a:lnTo>
                    <a:pt x="512927" y="25"/>
                  </a:lnTo>
                  <a:lnTo>
                    <a:pt x="266" y="0"/>
                  </a:lnTo>
                  <a:lnTo>
                    <a:pt x="266" y="122745"/>
                  </a:lnTo>
                  <a:lnTo>
                    <a:pt x="11290" y="122720"/>
                  </a:lnTo>
                  <a:lnTo>
                    <a:pt x="43256" y="122720"/>
                  </a:lnTo>
                  <a:lnTo>
                    <a:pt x="82994" y="131724"/>
                  </a:lnTo>
                  <a:lnTo>
                    <a:pt x="91909" y="275437"/>
                  </a:lnTo>
                  <a:lnTo>
                    <a:pt x="89560" y="288493"/>
                  </a:lnTo>
                  <a:lnTo>
                    <a:pt x="83032" y="298602"/>
                  </a:lnTo>
                  <a:lnTo>
                    <a:pt x="72961" y="305181"/>
                  </a:lnTo>
                  <a:lnTo>
                    <a:pt x="59969" y="307606"/>
                  </a:lnTo>
                  <a:lnTo>
                    <a:pt x="46990" y="307682"/>
                  </a:lnTo>
                  <a:lnTo>
                    <a:pt x="755205" y="307682"/>
                  </a:lnTo>
                  <a:lnTo>
                    <a:pt x="246799" y="307657"/>
                  </a:lnTo>
                  <a:lnTo>
                    <a:pt x="187159" y="307606"/>
                  </a:lnTo>
                  <a:lnTo>
                    <a:pt x="153174" y="273710"/>
                  </a:lnTo>
                  <a:lnTo>
                    <a:pt x="153225" y="156273"/>
                  </a:lnTo>
                  <a:lnTo>
                    <a:pt x="187388" y="122758"/>
                  </a:lnTo>
                  <a:lnTo>
                    <a:pt x="377126" y="122745"/>
                  </a:lnTo>
                  <a:lnTo>
                    <a:pt x="426631" y="122758"/>
                  </a:lnTo>
                  <a:lnTo>
                    <a:pt x="461035" y="156273"/>
                  </a:lnTo>
                  <a:lnTo>
                    <a:pt x="461124" y="273710"/>
                  </a:lnTo>
                  <a:lnTo>
                    <a:pt x="426478" y="307632"/>
                  </a:lnTo>
                  <a:lnTo>
                    <a:pt x="407987" y="307657"/>
                  </a:lnTo>
                  <a:lnTo>
                    <a:pt x="575868" y="307657"/>
                  </a:lnTo>
                  <a:lnTo>
                    <a:pt x="531393" y="298716"/>
                  </a:lnTo>
                  <a:lnTo>
                    <a:pt x="522427" y="156273"/>
                  </a:lnTo>
                  <a:lnTo>
                    <a:pt x="524738" y="142201"/>
                  </a:lnTo>
                  <a:lnTo>
                    <a:pt x="594563" y="122745"/>
                  </a:lnTo>
                  <a:lnTo>
                    <a:pt x="607809" y="122745"/>
                  </a:lnTo>
                  <a:lnTo>
                    <a:pt x="616978" y="122732"/>
                  </a:lnTo>
                  <a:lnTo>
                    <a:pt x="621423" y="122732"/>
                  </a:lnTo>
                  <a:lnTo>
                    <a:pt x="625182" y="122732"/>
                  </a:lnTo>
                  <a:lnTo>
                    <a:pt x="637552" y="123812"/>
                  </a:lnTo>
                  <a:lnTo>
                    <a:pt x="781951" y="253657"/>
                  </a:lnTo>
                  <a:lnTo>
                    <a:pt x="792111" y="279450"/>
                  </a:lnTo>
                  <a:lnTo>
                    <a:pt x="789622" y="288747"/>
                  </a:lnTo>
                  <a:lnTo>
                    <a:pt x="784517" y="297281"/>
                  </a:lnTo>
                  <a:lnTo>
                    <a:pt x="777633" y="303187"/>
                  </a:lnTo>
                  <a:lnTo>
                    <a:pt x="769112" y="306616"/>
                  </a:lnTo>
                  <a:lnTo>
                    <a:pt x="759104" y="307695"/>
                  </a:lnTo>
                  <a:lnTo>
                    <a:pt x="46990" y="307682"/>
                  </a:lnTo>
                  <a:lnTo>
                    <a:pt x="21043" y="307670"/>
                  </a:lnTo>
                  <a:lnTo>
                    <a:pt x="5245" y="307695"/>
                  </a:lnTo>
                  <a:lnTo>
                    <a:pt x="2603" y="308051"/>
                  </a:lnTo>
                  <a:lnTo>
                    <a:pt x="0" y="308241"/>
                  </a:lnTo>
                  <a:lnTo>
                    <a:pt x="0" y="461137"/>
                  </a:lnTo>
                  <a:lnTo>
                    <a:pt x="779538" y="461010"/>
                  </a:lnTo>
                  <a:lnTo>
                    <a:pt x="838060" y="446633"/>
                  </a:lnTo>
                  <a:lnTo>
                    <a:pt x="883450" y="403974"/>
                  </a:lnTo>
                  <a:lnTo>
                    <a:pt x="896874" y="373202"/>
                  </a:lnTo>
                  <a:lnTo>
                    <a:pt x="902741" y="339979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" name="object 79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8170006" y="9850830"/>
              <a:ext cx="182947" cy="91435"/>
            </a:xfrm>
            <a:prstGeom prst="rect">
              <a:avLst/>
            </a:prstGeom>
          </p:spPr>
        </p:pic>
        <p:sp>
          <p:nvSpPr>
            <p:cNvPr id="80" name="object 80"/>
            <p:cNvSpPr/>
            <p:nvPr/>
          </p:nvSpPr>
          <p:spPr>
            <a:xfrm>
              <a:off x="8024342" y="9477927"/>
              <a:ext cx="668655" cy="187960"/>
            </a:xfrm>
            <a:custGeom>
              <a:avLst/>
              <a:gdLst/>
              <a:ahLst/>
              <a:cxnLst/>
              <a:rect l="l" t="t" r="r" b="b"/>
              <a:pathLst>
                <a:path w="668654" h="187959">
                  <a:moveTo>
                    <a:pt x="307987" y="34391"/>
                  </a:moveTo>
                  <a:lnTo>
                    <a:pt x="305714" y="19659"/>
                  </a:lnTo>
                  <a:lnTo>
                    <a:pt x="299046" y="8877"/>
                  </a:lnTo>
                  <a:lnTo>
                    <a:pt x="288226" y="2247"/>
                  </a:lnTo>
                  <a:lnTo>
                    <a:pt x="273456" y="0"/>
                  </a:lnTo>
                  <a:lnTo>
                    <a:pt x="34201" y="0"/>
                  </a:lnTo>
                  <a:lnTo>
                    <a:pt x="19723" y="2260"/>
                  </a:lnTo>
                  <a:lnTo>
                    <a:pt x="8978" y="8851"/>
                  </a:lnTo>
                  <a:lnTo>
                    <a:pt x="2311" y="19443"/>
                  </a:lnTo>
                  <a:lnTo>
                    <a:pt x="0" y="33756"/>
                  </a:lnTo>
                  <a:lnTo>
                    <a:pt x="0" y="150952"/>
                  </a:lnTo>
                  <a:lnTo>
                    <a:pt x="34048" y="184873"/>
                  </a:lnTo>
                  <a:lnTo>
                    <a:pt x="153187" y="184886"/>
                  </a:lnTo>
                  <a:lnTo>
                    <a:pt x="273291" y="184873"/>
                  </a:lnTo>
                  <a:lnTo>
                    <a:pt x="307975" y="150622"/>
                  </a:lnTo>
                  <a:lnTo>
                    <a:pt x="307987" y="34391"/>
                  </a:lnTo>
                  <a:close/>
                </a:path>
                <a:path w="668654" h="187959">
                  <a:moveTo>
                    <a:pt x="668083" y="37287"/>
                  </a:moveTo>
                  <a:lnTo>
                    <a:pt x="665797" y="22567"/>
                  </a:lnTo>
                  <a:lnTo>
                    <a:pt x="659142" y="11785"/>
                  </a:lnTo>
                  <a:lnTo>
                    <a:pt x="648322" y="5156"/>
                  </a:lnTo>
                  <a:lnTo>
                    <a:pt x="633539" y="2895"/>
                  </a:lnTo>
                  <a:lnTo>
                    <a:pt x="394296" y="2895"/>
                  </a:lnTo>
                  <a:lnTo>
                    <a:pt x="379806" y="5168"/>
                  </a:lnTo>
                  <a:lnTo>
                    <a:pt x="369074" y="11747"/>
                  </a:lnTo>
                  <a:lnTo>
                    <a:pt x="362407" y="22352"/>
                  </a:lnTo>
                  <a:lnTo>
                    <a:pt x="360095" y="36664"/>
                  </a:lnTo>
                  <a:lnTo>
                    <a:pt x="360095" y="153860"/>
                  </a:lnTo>
                  <a:lnTo>
                    <a:pt x="394144" y="187782"/>
                  </a:lnTo>
                  <a:lnTo>
                    <a:pt x="513283" y="187794"/>
                  </a:lnTo>
                  <a:lnTo>
                    <a:pt x="633387" y="187782"/>
                  </a:lnTo>
                  <a:lnTo>
                    <a:pt x="668070" y="153530"/>
                  </a:lnTo>
                  <a:lnTo>
                    <a:pt x="668083" y="3728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8069364" y="9357340"/>
              <a:ext cx="215265" cy="460375"/>
            </a:xfrm>
            <a:custGeom>
              <a:avLst/>
              <a:gdLst/>
              <a:ahLst/>
              <a:cxnLst/>
              <a:rect l="l" t="t" r="r" b="b"/>
              <a:pathLst>
                <a:path w="215265" h="460375">
                  <a:moveTo>
                    <a:pt x="210070" y="307759"/>
                  </a:moveTo>
                  <a:lnTo>
                    <a:pt x="0" y="307759"/>
                  </a:lnTo>
                  <a:lnTo>
                    <a:pt x="0" y="460349"/>
                  </a:lnTo>
                  <a:lnTo>
                    <a:pt x="210070" y="460349"/>
                  </a:lnTo>
                  <a:lnTo>
                    <a:pt x="210070" y="307759"/>
                  </a:lnTo>
                  <a:close/>
                </a:path>
                <a:path w="215265" h="460375">
                  <a:moveTo>
                    <a:pt x="214985" y="0"/>
                  </a:moveTo>
                  <a:lnTo>
                    <a:pt x="4914" y="0"/>
                  </a:lnTo>
                  <a:lnTo>
                    <a:pt x="4914" y="121742"/>
                  </a:lnTo>
                  <a:lnTo>
                    <a:pt x="214985" y="121742"/>
                  </a:lnTo>
                  <a:lnTo>
                    <a:pt x="214985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8753671" y="9480783"/>
              <a:ext cx="269875" cy="185420"/>
            </a:xfrm>
            <a:custGeom>
              <a:avLst/>
              <a:gdLst/>
              <a:ahLst/>
              <a:cxnLst/>
              <a:rect l="l" t="t" r="r" b="b"/>
              <a:pathLst>
                <a:path w="269875" h="185420">
                  <a:moveTo>
                    <a:pt x="102694" y="0"/>
                  </a:moveTo>
                  <a:lnTo>
                    <a:pt x="33498" y="37"/>
                  </a:lnTo>
                  <a:lnTo>
                    <a:pt x="12" y="33573"/>
                  </a:lnTo>
                  <a:lnTo>
                    <a:pt x="0" y="150805"/>
                  </a:lnTo>
                  <a:lnTo>
                    <a:pt x="2287" y="165251"/>
                  </a:lnTo>
                  <a:lnTo>
                    <a:pt x="8894" y="175953"/>
                  </a:lnTo>
                  <a:lnTo>
                    <a:pt x="19523" y="182609"/>
                  </a:lnTo>
                  <a:lnTo>
                    <a:pt x="33875" y="184920"/>
                  </a:lnTo>
                  <a:lnTo>
                    <a:pt x="135752" y="184932"/>
                  </a:lnTo>
                  <a:lnTo>
                    <a:pt x="236675" y="184982"/>
                  </a:lnTo>
                  <a:lnTo>
                    <a:pt x="269785" y="156418"/>
                  </a:lnTo>
                  <a:lnTo>
                    <a:pt x="269266" y="147342"/>
                  </a:lnTo>
                  <a:lnTo>
                    <a:pt x="146709" y="18169"/>
                  </a:lnTo>
                  <a:lnTo>
                    <a:pt x="115130" y="1109"/>
                  </a:lnTo>
                  <a:lnTo>
                    <a:pt x="10269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7211898" y="9357315"/>
              <a:ext cx="902969" cy="582930"/>
            </a:xfrm>
            <a:custGeom>
              <a:avLst/>
              <a:gdLst/>
              <a:ahLst/>
              <a:cxnLst/>
              <a:rect l="l" t="t" r="r" b="b"/>
              <a:pathLst>
                <a:path w="902970" h="582929">
                  <a:moveTo>
                    <a:pt x="563943" y="492734"/>
                  </a:moveTo>
                  <a:lnTo>
                    <a:pt x="197383" y="492734"/>
                  </a:lnTo>
                  <a:lnTo>
                    <a:pt x="200634" y="520166"/>
                  </a:lnTo>
                  <a:lnTo>
                    <a:pt x="214972" y="546201"/>
                  </a:lnTo>
                  <a:lnTo>
                    <a:pt x="237655" y="567296"/>
                  </a:lnTo>
                  <a:lnTo>
                    <a:pt x="265938" y="579920"/>
                  </a:lnTo>
                  <a:lnTo>
                    <a:pt x="285534" y="582663"/>
                  </a:lnTo>
                  <a:lnTo>
                    <a:pt x="304495" y="581393"/>
                  </a:lnTo>
                  <a:lnTo>
                    <a:pt x="340233" y="566623"/>
                  </a:lnTo>
                  <a:lnTo>
                    <a:pt x="369862" y="528916"/>
                  </a:lnTo>
                  <a:lnTo>
                    <a:pt x="381266" y="501688"/>
                  </a:lnTo>
                  <a:lnTo>
                    <a:pt x="394639" y="537806"/>
                  </a:lnTo>
                  <a:lnTo>
                    <a:pt x="418350" y="564565"/>
                  </a:lnTo>
                  <a:lnTo>
                    <a:pt x="449567" y="579945"/>
                  </a:lnTo>
                  <a:lnTo>
                    <a:pt x="485495" y="581926"/>
                  </a:lnTo>
                  <a:lnTo>
                    <a:pt x="517309" y="570928"/>
                  </a:lnTo>
                  <a:lnTo>
                    <a:pt x="543090" y="550049"/>
                  </a:lnTo>
                  <a:lnTo>
                    <a:pt x="559701" y="522808"/>
                  </a:lnTo>
                  <a:lnTo>
                    <a:pt x="563943" y="492734"/>
                  </a:lnTo>
                  <a:close/>
                </a:path>
                <a:path w="902970" h="582929">
                  <a:moveTo>
                    <a:pt x="897420" y="307682"/>
                  </a:moveTo>
                  <a:lnTo>
                    <a:pt x="881697" y="307670"/>
                  </a:lnTo>
                  <a:lnTo>
                    <a:pt x="855751" y="307682"/>
                  </a:lnTo>
                  <a:lnTo>
                    <a:pt x="897420" y="307682"/>
                  </a:lnTo>
                  <a:close/>
                </a:path>
                <a:path w="902970" h="582929">
                  <a:moveTo>
                    <a:pt x="902741" y="308241"/>
                  </a:moveTo>
                  <a:lnTo>
                    <a:pt x="900125" y="308051"/>
                  </a:lnTo>
                  <a:lnTo>
                    <a:pt x="897496" y="307695"/>
                  </a:lnTo>
                  <a:lnTo>
                    <a:pt x="655929" y="307657"/>
                  </a:lnTo>
                  <a:lnTo>
                    <a:pt x="653808" y="307657"/>
                  </a:lnTo>
                  <a:lnTo>
                    <a:pt x="506285" y="307644"/>
                  </a:lnTo>
                  <a:lnTo>
                    <a:pt x="461441" y="305371"/>
                  </a:lnTo>
                  <a:lnTo>
                    <a:pt x="441617" y="273710"/>
                  </a:lnTo>
                  <a:lnTo>
                    <a:pt x="441706" y="156273"/>
                  </a:lnTo>
                  <a:lnTo>
                    <a:pt x="476110" y="122745"/>
                  </a:lnTo>
                  <a:lnTo>
                    <a:pt x="618883" y="122720"/>
                  </a:lnTo>
                  <a:lnTo>
                    <a:pt x="619645" y="122720"/>
                  </a:lnTo>
                  <a:lnTo>
                    <a:pt x="715352" y="122745"/>
                  </a:lnTo>
                  <a:lnTo>
                    <a:pt x="749515" y="156273"/>
                  </a:lnTo>
                  <a:lnTo>
                    <a:pt x="749566" y="273710"/>
                  </a:lnTo>
                  <a:lnTo>
                    <a:pt x="747255" y="288074"/>
                  </a:lnTo>
                  <a:lnTo>
                    <a:pt x="655929" y="307657"/>
                  </a:lnTo>
                  <a:lnTo>
                    <a:pt x="850976" y="307657"/>
                  </a:lnTo>
                  <a:lnTo>
                    <a:pt x="813181" y="288493"/>
                  </a:lnTo>
                  <a:lnTo>
                    <a:pt x="810831" y="275437"/>
                  </a:lnTo>
                  <a:lnTo>
                    <a:pt x="810856" y="154343"/>
                  </a:lnTo>
                  <a:lnTo>
                    <a:pt x="842403" y="122783"/>
                  </a:lnTo>
                  <a:lnTo>
                    <a:pt x="853071" y="122720"/>
                  </a:lnTo>
                  <a:lnTo>
                    <a:pt x="853846" y="122707"/>
                  </a:lnTo>
                  <a:lnTo>
                    <a:pt x="879373" y="122694"/>
                  </a:lnTo>
                  <a:lnTo>
                    <a:pt x="902462" y="122732"/>
                  </a:lnTo>
                  <a:lnTo>
                    <a:pt x="902462" y="0"/>
                  </a:lnTo>
                  <a:lnTo>
                    <a:pt x="389813" y="25"/>
                  </a:lnTo>
                  <a:lnTo>
                    <a:pt x="380314" y="876"/>
                  </a:lnTo>
                  <a:lnTo>
                    <a:pt x="380314" y="156273"/>
                  </a:lnTo>
                  <a:lnTo>
                    <a:pt x="380301" y="273710"/>
                  </a:lnTo>
                  <a:lnTo>
                    <a:pt x="346456" y="307619"/>
                  </a:lnTo>
                  <a:lnTo>
                    <a:pt x="320979" y="307657"/>
                  </a:lnTo>
                  <a:lnTo>
                    <a:pt x="194106" y="307619"/>
                  </a:lnTo>
                  <a:lnTo>
                    <a:pt x="151955" y="307695"/>
                  </a:lnTo>
                  <a:lnTo>
                    <a:pt x="143649" y="307695"/>
                  </a:lnTo>
                  <a:lnTo>
                    <a:pt x="133629" y="306616"/>
                  </a:lnTo>
                  <a:lnTo>
                    <a:pt x="125107" y="303187"/>
                  </a:lnTo>
                  <a:lnTo>
                    <a:pt x="118224" y="297281"/>
                  </a:lnTo>
                  <a:lnTo>
                    <a:pt x="113118" y="288747"/>
                  </a:lnTo>
                  <a:lnTo>
                    <a:pt x="110540" y="279133"/>
                  </a:lnTo>
                  <a:lnTo>
                    <a:pt x="111061" y="270052"/>
                  </a:lnTo>
                  <a:lnTo>
                    <a:pt x="233616" y="140881"/>
                  </a:lnTo>
                  <a:lnTo>
                    <a:pt x="277634" y="122707"/>
                  </a:lnTo>
                  <a:lnTo>
                    <a:pt x="294932" y="122732"/>
                  </a:lnTo>
                  <a:lnTo>
                    <a:pt x="336867" y="122732"/>
                  </a:lnTo>
                  <a:lnTo>
                    <a:pt x="378002" y="142201"/>
                  </a:lnTo>
                  <a:lnTo>
                    <a:pt x="380314" y="156273"/>
                  </a:lnTo>
                  <a:lnTo>
                    <a:pt x="380314" y="876"/>
                  </a:lnTo>
                  <a:lnTo>
                    <a:pt x="342074" y="4241"/>
                  </a:lnTo>
                  <a:lnTo>
                    <a:pt x="297713" y="16941"/>
                  </a:lnTo>
                  <a:lnTo>
                    <a:pt x="256895" y="38315"/>
                  </a:lnTo>
                  <a:lnTo>
                    <a:pt x="219773" y="68541"/>
                  </a:lnTo>
                  <a:lnTo>
                    <a:pt x="162674" y="125069"/>
                  </a:lnTo>
                  <a:lnTo>
                    <a:pt x="35585" y="252717"/>
                  </a:lnTo>
                  <a:lnTo>
                    <a:pt x="3060" y="308622"/>
                  </a:lnTo>
                  <a:lnTo>
                    <a:pt x="0" y="339966"/>
                  </a:lnTo>
                  <a:lnTo>
                    <a:pt x="5867" y="373202"/>
                  </a:lnTo>
                  <a:lnTo>
                    <a:pt x="38912" y="428523"/>
                  </a:lnTo>
                  <a:lnTo>
                    <a:pt x="96558" y="458063"/>
                  </a:lnTo>
                  <a:lnTo>
                    <a:pt x="894105" y="461137"/>
                  </a:lnTo>
                  <a:lnTo>
                    <a:pt x="902741" y="461137"/>
                  </a:lnTo>
                  <a:lnTo>
                    <a:pt x="902741" y="308241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4" name="object 84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7983332" y="9850065"/>
              <a:ext cx="182947" cy="91435"/>
            </a:xfrm>
            <a:prstGeom prst="rect">
              <a:avLst/>
            </a:prstGeom>
          </p:spPr>
        </p:pic>
        <p:sp>
          <p:nvSpPr>
            <p:cNvPr id="85" name="object 85"/>
            <p:cNvSpPr/>
            <p:nvPr/>
          </p:nvSpPr>
          <p:spPr>
            <a:xfrm>
              <a:off x="7322439" y="9480022"/>
              <a:ext cx="639445" cy="185420"/>
            </a:xfrm>
            <a:custGeom>
              <a:avLst/>
              <a:gdLst/>
              <a:ahLst/>
              <a:cxnLst/>
              <a:rect l="l" t="t" r="r" b="b"/>
              <a:pathLst>
                <a:path w="639445" h="185420">
                  <a:moveTo>
                    <a:pt x="269786" y="150812"/>
                  </a:moveTo>
                  <a:lnTo>
                    <a:pt x="269773" y="33578"/>
                  </a:lnTo>
                  <a:lnTo>
                    <a:pt x="236283" y="38"/>
                  </a:lnTo>
                  <a:lnTo>
                    <a:pt x="167093" y="0"/>
                  </a:lnTo>
                  <a:lnTo>
                    <a:pt x="154647" y="1117"/>
                  </a:lnTo>
                  <a:lnTo>
                    <a:pt x="10236" y="130937"/>
                  </a:lnTo>
                  <a:lnTo>
                    <a:pt x="0" y="156425"/>
                  </a:lnTo>
                  <a:lnTo>
                    <a:pt x="2578" y="166039"/>
                  </a:lnTo>
                  <a:lnTo>
                    <a:pt x="7683" y="174561"/>
                  </a:lnTo>
                  <a:lnTo>
                    <a:pt x="14566" y="180479"/>
                  </a:lnTo>
                  <a:lnTo>
                    <a:pt x="23088" y="183908"/>
                  </a:lnTo>
                  <a:lnTo>
                    <a:pt x="33108" y="184988"/>
                  </a:lnTo>
                  <a:lnTo>
                    <a:pt x="134035" y="184937"/>
                  </a:lnTo>
                  <a:lnTo>
                    <a:pt x="235902" y="184924"/>
                  </a:lnTo>
                  <a:lnTo>
                    <a:pt x="250266" y="182613"/>
                  </a:lnTo>
                  <a:lnTo>
                    <a:pt x="260883" y="175958"/>
                  </a:lnTo>
                  <a:lnTo>
                    <a:pt x="267500" y="165252"/>
                  </a:lnTo>
                  <a:lnTo>
                    <a:pt x="269786" y="150812"/>
                  </a:lnTo>
                  <a:close/>
                </a:path>
                <a:path w="639445" h="185420">
                  <a:moveTo>
                    <a:pt x="639013" y="33807"/>
                  </a:moveTo>
                  <a:lnTo>
                    <a:pt x="636701" y="19494"/>
                  </a:lnTo>
                  <a:lnTo>
                    <a:pt x="630021" y="8890"/>
                  </a:lnTo>
                  <a:lnTo>
                    <a:pt x="619290" y="2311"/>
                  </a:lnTo>
                  <a:lnTo>
                    <a:pt x="604812" y="38"/>
                  </a:lnTo>
                  <a:lnTo>
                    <a:pt x="365556" y="38"/>
                  </a:lnTo>
                  <a:lnTo>
                    <a:pt x="350786" y="2298"/>
                  </a:lnTo>
                  <a:lnTo>
                    <a:pt x="339953" y="8928"/>
                  </a:lnTo>
                  <a:lnTo>
                    <a:pt x="333298" y="19710"/>
                  </a:lnTo>
                  <a:lnTo>
                    <a:pt x="331025" y="34429"/>
                  </a:lnTo>
                  <a:lnTo>
                    <a:pt x="331038" y="150672"/>
                  </a:lnTo>
                  <a:lnTo>
                    <a:pt x="365721" y="184924"/>
                  </a:lnTo>
                  <a:lnTo>
                    <a:pt x="485825" y="184937"/>
                  </a:lnTo>
                  <a:lnTo>
                    <a:pt x="604964" y="184924"/>
                  </a:lnTo>
                  <a:lnTo>
                    <a:pt x="619379" y="182626"/>
                  </a:lnTo>
                  <a:lnTo>
                    <a:pt x="630072" y="176009"/>
                  </a:lnTo>
                  <a:lnTo>
                    <a:pt x="636714" y="165366"/>
                  </a:lnTo>
                  <a:lnTo>
                    <a:pt x="639013" y="151003"/>
                  </a:lnTo>
                  <a:lnTo>
                    <a:pt x="639013" y="338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7776768" y="8976696"/>
              <a:ext cx="370205" cy="407670"/>
            </a:xfrm>
            <a:custGeom>
              <a:avLst/>
              <a:gdLst/>
              <a:ahLst/>
              <a:cxnLst/>
              <a:rect l="l" t="t" r="r" b="b"/>
              <a:pathLst>
                <a:path w="370204" h="407670">
                  <a:moveTo>
                    <a:pt x="369709" y="12623"/>
                  </a:moveTo>
                  <a:lnTo>
                    <a:pt x="367601" y="7708"/>
                  </a:lnTo>
                  <a:lnTo>
                    <a:pt x="362038" y="3479"/>
                  </a:lnTo>
                  <a:lnTo>
                    <a:pt x="353936" y="774"/>
                  </a:lnTo>
                  <a:lnTo>
                    <a:pt x="344868" y="0"/>
                  </a:lnTo>
                  <a:lnTo>
                    <a:pt x="335953" y="1168"/>
                  </a:lnTo>
                  <a:lnTo>
                    <a:pt x="328256" y="4229"/>
                  </a:lnTo>
                  <a:lnTo>
                    <a:pt x="15214" y="190614"/>
                  </a:lnTo>
                  <a:lnTo>
                    <a:pt x="7670" y="193141"/>
                  </a:lnTo>
                  <a:lnTo>
                    <a:pt x="2108" y="197370"/>
                  </a:lnTo>
                  <a:lnTo>
                    <a:pt x="0" y="202272"/>
                  </a:lnTo>
                  <a:lnTo>
                    <a:pt x="419" y="203822"/>
                  </a:lnTo>
                  <a:lnTo>
                    <a:pt x="0" y="205346"/>
                  </a:lnTo>
                  <a:lnTo>
                    <a:pt x="2108" y="210261"/>
                  </a:lnTo>
                  <a:lnTo>
                    <a:pt x="7670" y="214490"/>
                  </a:lnTo>
                  <a:lnTo>
                    <a:pt x="15176" y="217004"/>
                  </a:lnTo>
                  <a:lnTo>
                    <a:pt x="328256" y="403402"/>
                  </a:lnTo>
                  <a:lnTo>
                    <a:pt x="335953" y="406463"/>
                  </a:lnTo>
                  <a:lnTo>
                    <a:pt x="344868" y="407619"/>
                  </a:lnTo>
                  <a:lnTo>
                    <a:pt x="353936" y="406857"/>
                  </a:lnTo>
                  <a:lnTo>
                    <a:pt x="362038" y="404139"/>
                  </a:lnTo>
                  <a:lnTo>
                    <a:pt x="367601" y="399910"/>
                  </a:lnTo>
                  <a:lnTo>
                    <a:pt x="369709" y="395008"/>
                  </a:lnTo>
                  <a:lnTo>
                    <a:pt x="368325" y="390029"/>
                  </a:lnTo>
                  <a:lnTo>
                    <a:pt x="363385" y="385572"/>
                  </a:lnTo>
                  <a:lnTo>
                    <a:pt x="58127" y="203822"/>
                  </a:lnTo>
                  <a:lnTo>
                    <a:pt x="363385" y="22059"/>
                  </a:lnTo>
                  <a:lnTo>
                    <a:pt x="368325" y="17602"/>
                  </a:lnTo>
                  <a:lnTo>
                    <a:pt x="369709" y="12623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7" name="object 2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5050965" y="673181"/>
            <a:ext cx="5095504" cy="461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836699" y="1902334"/>
            <a:ext cx="6342380" cy="749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nl-NL" b="1" dirty="0" smtClean="0"/>
              <a:t>Start!</a:t>
            </a:r>
            <a:endParaRPr b="1" dirty="0"/>
          </a:p>
        </p:txBody>
      </p:sp>
      <p:pic>
        <p:nvPicPr>
          <p:cNvPr id="9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50965" y="673181"/>
            <a:ext cx="5095504" cy="461275"/>
          </a:xfrm>
          <a:prstGeom prst="rect">
            <a:avLst/>
          </a:prstGeom>
        </p:spPr>
      </p:pic>
      <p:sp>
        <p:nvSpPr>
          <p:cNvPr id="10" name="Tekstvak 9"/>
          <p:cNvSpPr txBox="1"/>
          <p:nvPr/>
        </p:nvSpPr>
        <p:spPr>
          <a:xfrm>
            <a:off x="2889250" y="2973585"/>
            <a:ext cx="14478000" cy="9918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spc="-5" dirty="0" smtClean="0">
                <a:solidFill>
                  <a:srgbClr val="00569B"/>
                </a:solidFill>
                <a:latin typeface="Myriad Pro"/>
                <a:cs typeface="Myriad Pro"/>
              </a:rPr>
              <a:t>‘</a:t>
            </a:r>
            <a:r>
              <a:rPr lang="nl-NL" sz="3600" b="1" spc="-5" dirty="0" smtClean="0">
                <a:solidFill>
                  <a:srgbClr val="00569B"/>
                </a:solidFill>
                <a:latin typeface="Myriad Pro"/>
                <a:cs typeface="Myriad Pro"/>
              </a:rPr>
              <a:t>Hard’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3600" spc="-5" dirty="0" smtClean="0">
                <a:solidFill>
                  <a:srgbClr val="00569B"/>
                </a:solidFill>
                <a:latin typeface="Myriad Pro"/>
                <a:cs typeface="Myriad Pro"/>
              </a:rPr>
              <a:t>Nieuw parkeersysteem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3600" spc="-5" dirty="0">
              <a:solidFill>
                <a:srgbClr val="00569B"/>
              </a:solidFill>
              <a:latin typeface="Myriad Pro"/>
              <a:cs typeface="Myriad Pro"/>
            </a:endParaRPr>
          </a:p>
          <a:p>
            <a:r>
              <a:rPr lang="nl-NL" sz="3600" spc="-5" dirty="0" smtClean="0">
                <a:solidFill>
                  <a:srgbClr val="00569B"/>
                </a:solidFill>
                <a:latin typeface="Myriad Pro"/>
                <a:cs typeface="Myriad Pro"/>
              </a:rPr>
              <a:t>‘</a:t>
            </a:r>
            <a:r>
              <a:rPr lang="nl-NL" sz="3600" b="1" spc="-5" dirty="0" smtClean="0">
                <a:solidFill>
                  <a:srgbClr val="00569B"/>
                </a:solidFill>
                <a:latin typeface="Myriad Pro"/>
                <a:cs typeface="Myriad Pro"/>
              </a:rPr>
              <a:t>Soft’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3600" spc="-5" dirty="0" smtClean="0">
                <a:solidFill>
                  <a:srgbClr val="00569B"/>
                </a:solidFill>
                <a:latin typeface="Myriad Pro"/>
                <a:cs typeface="Myriad Pro"/>
              </a:rPr>
              <a:t>In 4 jaar groei van 18% woon-werkverkeer in Utrecht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3600" spc="-5" dirty="0" smtClean="0">
                <a:solidFill>
                  <a:srgbClr val="00569B"/>
                </a:solidFill>
                <a:latin typeface="Myriad Pro"/>
                <a:cs typeface="Myriad Pro"/>
              </a:rPr>
              <a:t>47% </a:t>
            </a:r>
            <a:r>
              <a:rPr lang="nl-NL" sz="3600" spc="-5" dirty="0" err="1" smtClean="0">
                <a:solidFill>
                  <a:srgbClr val="00569B"/>
                </a:solidFill>
                <a:latin typeface="Myriad Pro"/>
                <a:cs typeface="Myriad Pro"/>
              </a:rPr>
              <a:t>vd</a:t>
            </a:r>
            <a:r>
              <a:rPr lang="nl-NL" sz="3600" spc="-5" dirty="0" smtClean="0">
                <a:solidFill>
                  <a:srgbClr val="00569B"/>
                </a:solidFill>
                <a:latin typeface="Myriad Pro"/>
                <a:cs typeface="Myriad Pro"/>
              </a:rPr>
              <a:t> medewerkers reist met de auto naar Diak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3600" spc="-5" dirty="0">
                <a:solidFill>
                  <a:srgbClr val="00569B"/>
                </a:solidFill>
                <a:latin typeface="Myriad Pro"/>
                <a:cs typeface="Myriad Pro"/>
              </a:rPr>
              <a:t>(Beschikbaarheid) van parkeerfaciliteiten is klachten in top 10 van KEO</a:t>
            </a:r>
          </a:p>
          <a:p>
            <a:r>
              <a:rPr lang="nl-NL" sz="3600" spc="-5" dirty="0" smtClean="0">
                <a:solidFill>
                  <a:srgbClr val="00569B"/>
                </a:solidFill>
                <a:latin typeface="Myriad Pro"/>
                <a:cs typeface="Myriad Pro"/>
              </a:rPr>
              <a:t>…dus…Hoge mate van auto afhankelijkheid &gt;&gt;&gt; kwetsbaar primair proces</a:t>
            </a:r>
          </a:p>
          <a:p>
            <a:endParaRPr lang="nl-NL" sz="3600" spc="-5" dirty="0" smtClean="0">
              <a:solidFill>
                <a:srgbClr val="00569B"/>
              </a:solidFill>
              <a:latin typeface="Myriad Pro"/>
              <a:cs typeface="Myriad Pro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3600" spc="-5" dirty="0" smtClean="0">
                <a:solidFill>
                  <a:srgbClr val="00569B"/>
                </a:solidFill>
                <a:latin typeface="Myriad Pro"/>
                <a:cs typeface="Myriad Pro"/>
              </a:rPr>
              <a:t>Meer en meer mogelijkheden om ‘slim/ anders’ te reizen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3600" spc="-5" dirty="0" smtClean="0">
                <a:solidFill>
                  <a:srgbClr val="00569B"/>
                </a:solidFill>
                <a:latin typeface="Myriad Pro"/>
                <a:cs typeface="Myriad Pro"/>
              </a:rPr>
              <a:t>Stimuleren van gezondheid en bewegen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nl-NL" sz="3600" spc="-5" dirty="0" smtClean="0">
                <a:solidFill>
                  <a:srgbClr val="00569B"/>
                </a:solidFill>
                <a:latin typeface="Myriad Pro"/>
                <a:cs typeface="Myriad Pro"/>
              </a:rPr>
              <a:t>Duurzaamheid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nl-NL" sz="4350" spc="-5" dirty="0" smtClean="0">
              <a:solidFill>
                <a:srgbClr val="00569B"/>
              </a:solidFill>
              <a:latin typeface="Myriad Pro"/>
              <a:cs typeface="Myriad Pro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nl-NL" sz="4350" spc="-5" dirty="0">
              <a:solidFill>
                <a:srgbClr val="00569B"/>
              </a:solidFill>
              <a:latin typeface="Myriad Pro"/>
              <a:cs typeface="Myriad Pro"/>
            </a:endParaRPr>
          </a:p>
          <a:p>
            <a:endParaRPr lang="nl-NL" sz="4350" spc="-5" dirty="0">
              <a:solidFill>
                <a:srgbClr val="00569B"/>
              </a:solidFill>
              <a:latin typeface="Myriad Pro"/>
              <a:cs typeface="Myriad Pro"/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11728450" y="903818"/>
            <a:ext cx="7772400" cy="83099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spc="-5" dirty="0">
                <a:solidFill>
                  <a:srgbClr val="00569B"/>
                </a:solidFill>
                <a:latin typeface="Myriad Pro"/>
                <a:cs typeface="Myriad Pro"/>
              </a:rPr>
              <a:t>Hoofdstuk </a:t>
            </a:r>
            <a:r>
              <a:rPr lang="nl-NL" sz="2400" spc="-5" dirty="0" smtClean="0">
                <a:solidFill>
                  <a:srgbClr val="00569B"/>
                </a:solidFill>
                <a:latin typeface="Myriad Pro"/>
                <a:cs typeface="Myriad Pro"/>
              </a:rPr>
              <a:t>2 </a:t>
            </a:r>
            <a:r>
              <a:rPr lang="nl-NL" sz="2400" spc="-5" dirty="0">
                <a:solidFill>
                  <a:srgbClr val="00569B"/>
                </a:solidFill>
                <a:latin typeface="Myriad Pro"/>
                <a:cs typeface="Myriad Pro"/>
              </a:rPr>
              <a:t>Draaiboek Duurzame mobiliteit in de zorg</a:t>
            </a:r>
          </a:p>
          <a:p>
            <a:r>
              <a:rPr lang="nl-NL" sz="2400" spc="-5" dirty="0" smtClean="0">
                <a:solidFill>
                  <a:srgbClr val="00569B"/>
                </a:solidFill>
                <a:latin typeface="Myriad Pro"/>
                <a:cs typeface="Myriad Pro"/>
              </a:rPr>
              <a:t>Voldoe aan wetgeving</a:t>
            </a:r>
            <a:endParaRPr lang="nl-NL" sz="2400" spc="-5" dirty="0">
              <a:solidFill>
                <a:srgbClr val="00569B"/>
              </a:solidFill>
              <a:latin typeface="Myriad Pro"/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74448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>
            <a:spLocks/>
          </p:cNvSpPr>
          <p:nvPr/>
        </p:nvSpPr>
        <p:spPr>
          <a:xfrm>
            <a:off x="1411999" y="1261219"/>
            <a:ext cx="4055110" cy="749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750" b="0" i="0">
                <a:solidFill>
                  <a:srgbClr val="00569B"/>
                </a:solidFill>
                <a:latin typeface="Myriad Pro SemiExt"/>
                <a:ea typeface="+mj-ea"/>
                <a:cs typeface="Myriad Pro SemiEx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nl-NL" kern="0" spc="-45" smtClean="0"/>
              <a:t>Proces</a:t>
            </a:r>
            <a:endParaRPr lang="nl-NL" kern="0" dirty="0"/>
          </a:p>
        </p:txBody>
      </p:sp>
      <p:sp>
        <p:nvSpPr>
          <p:cNvPr id="5" name="object 4"/>
          <p:cNvSpPr txBox="1"/>
          <p:nvPr/>
        </p:nvSpPr>
        <p:spPr>
          <a:xfrm>
            <a:off x="1918955" y="4892675"/>
            <a:ext cx="3228340" cy="4472378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0">
              <a:spcBef>
                <a:spcPts val="1075"/>
              </a:spcBef>
              <a:tabLst>
                <a:tab pos="297180" algn="l"/>
              </a:tabLst>
            </a:pPr>
            <a:r>
              <a:rPr sz="2000" b="1" spc="5" dirty="0">
                <a:solidFill>
                  <a:srgbClr val="00569B"/>
                </a:solidFill>
                <a:latin typeface="Myriad Pro"/>
                <a:cs typeface="Myriad Pro"/>
              </a:rPr>
              <a:t>›	</a:t>
            </a:r>
            <a:r>
              <a:rPr lang="nl-NL" sz="2000" b="1" spc="5" dirty="0">
                <a:solidFill>
                  <a:srgbClr val="00569B"/>
                </a:solidFill>
                <a:latin typeface="Myriad Pro"/>
                <a:cs typeface="Myriad Pro"/>
              </a:rPr>
              <a:t>a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nalyse</a:t>
            </a:r>
            <a:endParaRPr sz="2000" b="1" dirty="0">
              <a:latin typeface="Myriad Pro Light"/>
              <a:cs typeface="Myriad Pro Light"/>
            </a:endParaRPr>
          </a:p>
          <a:p>
            <a:pPr marL="12700">
              <a:spcBef>
                <a:spcPts val="980"/>
              </a:spcBef>
              <a:tabLst>
                <a:tab pos="297180" algn="l"/>
              </a:tabLst>
            </a:pPr>
            <a:r>
              <a:rPr sz="2000" b="1" spc="5" dirty="0">
                <a:solidFill>
                  <a:srgbClr val="00569B"/>
                </a:solidFill>
                <a:latin typeface="Myriad Pro"/>
                <a:cs typeface="Myriad Pro"/>
              </a:rPr>
              <a:t>›	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multidisciplinaire  	werkgroep</a:t>
            </a:r>
          </a:p>
          <a:p>
            <a:pPr marL="12700">
              <a:spcBef>
                <a:spcPts val="980"/>
              </a:spcBef>
              <a:tabLst>
                <a:tab pos="297180" algn="l"/>
              </a:tabLst>
            </a:pP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›	betrokkenheid ervaren 	externe partij 	(</a:t>
            </a:r>
            <a:r>
              <a:rPr lang="nl-NL" sz="2000" b="1" spc="5" dirty="0" err="1" smtClean="0">
                <a:solidFill>
                  <a:srgbClr val="00569B"/>
                </a:solidFill>
                <a:latin typeface="Myriad Pro"/>
                <a:cs typeface="Myriad Pro"/>
              </a:rPr>
              <a:t>Montefeltro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)</a:t>
            </a:r>
            <a:endParaRPr sz="2000" b="1" dirty="0">
              <a:latin typeface="Myriad Pro Light"/>
              <a:cs typeface="Myriad Pro Light"/>
            </a:endParaRPr>
          </a:p>
          <a:p>
            <a:pPr marL="297180" marR="1121410" indent="-285115">
              <a:tabLst>
                <a:tab pos="297180" algn="l"/>
              </a:tabLst>
            </a:pPr>
            <a:r>
              <a:rPr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›	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enquête ruim 930 respons</a:t>
            </a:r>
            <a:endParaRPr sz="2000" b="1" dirty="0">
              <a:latin typeface="Myriad Pro Light"/>
              <a:cs typeface="Myriad Pro Light"/>
            </a:endParaRPr>
          </a:p>
          <a:p>
            <a:pPr marL="12700">
              <a:spcBef>
                <a:spcPts val="985"/>
              </a:spcBef>
              <a:tabLst>
                <a:tab pos="297180" algn="l"/>
              </a:tabLst>
            </a:pPr>
            <a:r>
              <a:rPr sz="2000" b="1" spc="5" dirty="0">
                <a:solidFill>
                  <a:srgbClr val="00569B"/>
                </a:solidFill>
                <a:latin typeface="Myriad Pro"/>
                <a:cs typeface="Myriad Pro"/>
              </a:rPr>
              <a:t>›	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businesscase</a:t>
            </a:r>
          </a:p>
          <a:p>
            <a:pPr marL="12700">
              <a:spcBef>
                <a:spcPts val="985"/>
              </a:spcBef>
              <a:tabLst>
                <a:tab pos="297180" algn="l"/>
              </a:tabLst>
            </a:pP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›	doorkijk haalbaarheid 	implementatie</a:t>
            </a:r>
          </a:p>
          <a:p>
            <a:pPr marL="12700">
              <a:spcBef>
                <a:spcPts val="985"/>
              </a:spcBef>
              <a:tabLst>
                <a:tab pos="297180" algn="l"/>
              </a:tabLst>
            </a:pP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›	afstemming met gremia</a:t>
            </a:r>
            <a:endParaRPr sz="2000" b="1" dirty="0">
              <a:latin typeface="Myriad Pro Light"/>
              <a:cs typeface="Myriad Pro Light"/>
            </a:endParaRPr>
          </a:p>
        </p:txBody>
      </p:sp>
      <p:sp>
        <p:nvSpPr>
          <p:cNvPr id="6" name="object 8"/>
          <p:cNvSpPr txBox="1"/>
          <p:nvPr/>
        </p:nvSpPr>
        <p:spPr>
          <a:xfrm>
            <a:off x="14705288" y="5075333"/>
            <a:ext cx="3652562" cy="23379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7180" marR="5080" indent="-285115">
              <a:lnSpc>
                <a:spcPct val="138000"/>
              </a:lnSpc>
              <a:spcBef>
                <a:spcPts val="95"/>
              </a:spcBef>
              <a:tabLst>
                <a:tab pos="297180" algn="l"/>
              </a:tabLst>
            </a:pP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›	nieuw </a:t>
            </a:r>
            <a:r>
              <a:rPr sz="2000" b="1" spc="10" dirty="0" err="1" smtClean="0">
                <a:solidFill>
                  <a:srgbClr val="00569B"/>
                </a:solidFill>
                <a:latin typeface="Myriad Pro Light"/>
                <a:cs typeface="Myriad Pro Light"/>
              </a:rPr>
              <a:t>mobiliteitsbeleid</a:t>
            </a:r>
            <a:r>
              <a:rPr sz="2000" b="1" spc="10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 </a:t>
            </a:r>
            <a:r>
              <a:rPr sz="2000" b="1" spc="-430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 </a:t>
            </a:r>
            <a:endParaRPr lang="nl-NL" sz="2000" b="1" spc="-430" dirty="0" smtClean="0">
              <a:solidFill>
                <a:srgbClr val="00569B"/>
              </a:solidFill>
              <a:latin typeface="Myriad Pro Light"/>
              <a:cs typeface="Myriad Pro Light"/>
            </a:endParaRPr>
          </a:p>
          <a:p>
            <a:pPr marL="297180" marR="328295" indent="-285115">
              <a:lnSpc>
                <a:spcPct val="138000"/>
              </a:lnSpc>
              <a:tabLst>
                <a:tab pos="297180" algn="l"/>
              </a:tabLst>
            </a:pPr>
            <a:r>
              <a:rPr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›</a:t>
            </a:r>
            <a:r>
              <a:rPr sz="2000" b="1" spc="5" dirty="0">
                <a:solidFill>
                  <a:srgbClr val="00569B"/>
                </a:solidFill>
                <a:latin typeface="Myriad Pro"/>
                <a:cs typeface="Myriad Pro"/>
              </a:rPr>
              <a:t>	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inrijden via reservering</a:t>
            </a:r>
            <a:endParaRPr lang="nl-NL" sz="2000" b="1" spc="-25" dirty="0">
              <a:solidFill>
                <a:srgbClr val="00569B"/>
              </a:solidFill>
              <a:latin typeface="Myriad Pro Light"/>
              <a:cs typeface="Myriad Pro"/>
            </a:endParaRPr>
          </a:p>
          <a:p>
            <a:pPr marL="297180" marR="328295" indent="-285115">
              <a:lnSpc>
                <a:spcPct val="138000"/>
              </a:lnSpc>
              <a:tabLst>
                <a:tab pos="297180" algn="l"/>
              </a:tabLst>
            </a:pP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› </a:t>
            </a:r>
            <a:r>
              <a:rPr sz="2000" b="1" spc="5" dirty="0">
                <a:solidFill>
                  <a:srgbClr val="00569B"/>
                </a:solidFill>
                <a:latin typeface="Myriad Pro"/>
                <a:cs typeface="Myriad Pro"/>
              </a:rPr>
              <a:t>	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b</a:t>
            </a:r>
            <a:r>
              <a:rPr sz="2000" b="1" spc="15" dirty="0" err="1" smtClean="0">
                <a:solidFill>
                  <a:srgbClr val="00569B"/>
                </a:solidFill>
                <a:latin typeface="Myriad Pro Light"/>
                <a:cs typeface="Myriad Pro Light"/>
              </a:rPr>
              <a:t>elon</a:t>
            </a:r>
            <a:r>
              <a:rPr lang="nl-NL" sz="2000" b="1" spc="15" dirty="0" err="1" smtClean="0">
                <a:solidFill>
                  <a:srgbClr val="00569B"/>
                </a:solidFill>
                <a:latin typeface="Myriad Pro Light"/>
                <a:cs typeface="Myriad Pro Light"/>
              </a:rPr>
              <a:t>ing</a:t>
            </a:r>
            <a:r>
              <a:rPr lang="nl-NL" sz="2000" b="1" spc="15" dirty="0" smtClean="0">
                <a:solidFill>
                  <a:srgbClr val="00569B"/>
                </a:solidFill>
                <a:latin typeface="Myriad Pro Light"/>
                <a:cs typeface="Myriad Pro Light"/>
              </a:rPr>
              <a:t> fiets en OV</a:t>
            </a:r>
          </a:p>
          <a:p>
            <a:pPr marL="12700">
              <a:spcBef>
                <a:spcPts val="980"/>
              </a:spcBef>
              <a:tabLst>
                <a:tab pos="297180" algn="l"/>
              </a:tabLst>
            </a:pPr>
            <a:r>
              <a:rPr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›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	variabele 	reiskostenvergoeding</a:t>
            </a:r>
            <a:r>
              <a:rPr sz="2000" b="1" spc="5" dirty="0">
                <a:solidFill>
                  <a:srgbClr val="00569B"/>
                </a:solidFill>
                <a:latin typeface="Myriad Pro"/>
                <a:cs typeface="Myriad Pro"/>
              </a:rPr>
              <a:t>	</a:t>
            </a:r>
            <a:endParaRPr sz="2000" b="1" dirty="0">
              <a:latin typeface="Myriad Pro Light"/>
              <a:cs typeface="Myriad Pro Light"/>
            </a:endParaRPr>
          </a:p>
        </p:txBody>
      </p:sp>
      <p:grpSp>
        <p:nvGrpSpPr>
          <p:cNvPr id="7" name="object 9"/>
          <p:cNvGrpSpPr/>
          <p:nvPr/>
        </p:nvGrpSpPr>
        <p:grpSpPr>
          <a:xfrm>
            <a:off x="5630607" y="2599866"/>
            <a:ext cx="4490720" cy="1084580"/>
            <a:chOff x="5630607" y="2599866"/>
            <a:chExt cx="4490720" cy="1084580"/>
          </a:xfrm>
        </p:grpSpPr>
        <p:sp>
          <p:nvSpPr>
            <p:cNvPr id="8" name="object 10"/>
            <p:cNvSpPr/>
            <p:nvPr/>
          </p:nvSpPr>
          <p:spPr>
            <a:xfrm>
              <a:off x="5646482" y="2615741"/>
              <a:ext cx="4458970" cy="1052830"/>
            </a:xfrm>
            <a:custGeom>
              <a:avLst/>
              <a:gdLst/>
              <a:ahLst/>
              <a:cxnLst/>
              <a:rect l="l" t="t" r="r" b="b"/>
              <a:pathLst>
                <a:path w="4458970" h="1052829">
                  <a:moveTo>
                    <a:pt x="3912659" y="0"/>
                  </a:moveTo>
                  <a:lnTo>
                    <a:pt x="0" y="0"/>
                  </a:lnTo>
                  <a:lnTo>
                    <a:pt x="546215" y="526413"/>
                  </a:lnTo>
                  <a:lnTo>
                    <a:pt x="0" y="1052814"/>
                  </a:lnTo>
                  <a:lnTo>
                    <a:pt x="3912672" y="1052814"/>
                  </a:lnTo>
                  <a:lnTo>
                    <a:pt x="4458875" y="526413"/>
                  </a:lnTo>
                  <a:lnTo>
                    <a:pt x="3912659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11"/>
            <p:cNvSpPr/>
            <p:nvPr/>
          </p:nvSpPr>
          <p:spPr>
            <a:xfrm>
              <a:off x="5646482" y="2615741"/>
              <a:ext cx="4458970" cy="1052830"/>
            </a:xfrm>
            <a:custGeom>
              <a:avLst/>
              <a:gdLst/>
              <a:ahLst/>
              <a:cxnLst/>
              <a:rect l="l" t="t" r="r" b="b"/>
              <a:pathLst>
                <a:path w="4458970" h="1052829">
                  <a:moveTo>
                    <a:pt x="0" y="0"/>
                  </a:moveTo>
                  <a:lnTo>
                    <a:pt x="546215" y="526413"/>
                  </a:lnTo>
                  <a:lnTo>
                    <a:pt x="0" y="1052814"/>
                  </a:lnTo>
                  <a:lnTo>
                    <a:pt x="3912672" y="1052814"/>
                  </a:lnTo>
                  <a:lnTo>
                    <a:pt x="4458875" y="526413"/>
                  </a:lnTo>
                  <a:lnTo>
                    <a:pt x="3912659" y="0"/>
                  </a:lnTo>
                  <a:lnTo>
                    <a:pt x="0" y="0"/>
                  </a:lnTo>
                  <a:close/>
                </a:path>
              </a:pathLst>
            </a:custGeom>
            <a:ln w="3141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2"/>
          <p:cNvSpPr txBox="1"/>
          <p:nvPr/>
        </p:nvSpPr>
        <p:spPr>
          <a:xfrm>
            <a:off x="7009222" y="2924502"/>
            <a:ext cx="1733490" cy="37766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nl-NL" sz="2350" b="1" spc="10" dirty="0" smtClean="0">
                <a:solidFill>
                  <a:srgbClr val="FFFFFF"/>
                </a:solidFill>
                <a:latin typeface="Myriad Pro Light SemiExt"/>
                <a:cs typeface="Myriad Pro Light SemiExt"/>
              </a:rPr>
              <a:t>BESLUIT</a:t>
            </a:r>
            <a:endParaRPr sz="2350" dirty="0">
              <a:latin typeface="Myriad Pro Light SemiExt"/>
              <a:cs typeface="Myriad Pro Light SemiExt"/>
            </a:endParaRPr>
          </a:p>
        </p:txBody>
      </p:sp>
      <p:grpSp>
        <p:nvGrpSpPr>
          <p:cNvPr id="11" name="object 13"/>
          <p:cNvGrpSpPr/>
          <p:nvPr/>
        </p:nvGrpSpPr>
        <p:grpSpPr>
          <a:xfrm>
            <a:off x="9892703" y="2618174"/>
            <a:ext cx="4490720" cy="1084580"/>
            <a:chOff x="9892703" y="2618174"/>
            <a:chExt cx="4490720" cy="1084580"/>
          </a:xfrm>
        </p:grpSpPr>
        <p:sp>
          <p:nvSpPr>
            <p:cNvPr id="12" name="object 14"/>
            <p:cNvSpPr/>
            <p:nvPr/>
          </p:nvSpPr>
          <p:spPr>
            <a:xfrm>
              <a:off x="9908578" y="2634049"/>
              <a:ext cx="4458970" cy="1052830"/>
            </a:xfrm>
            <a:custGeom>
              <a:avLst/>
              <a:gdLst/>
              <a:ahLst/>
              <a:cxnLst/>
              <a:rect l="l" t="t" r="r" b="b"/>
              <a:pathLst>
                <a:path w="4458969" h="1052829">
                  <a:moveTo>
                    <a:pt x="3912659" y="0"/>
                  </a:moveTo>
                  <a:lnTo>
                    <a:pt x="0" y="0"/>
                  </a:lnTo>
                  <a:lnTo>
                    <a:pt x="546215" y="526413"/>
                  </a:lnTo>
                  <a:lnTo>
                    <a:pt x="0" y="1052814"/>
                  </a:lnTo>
                  <a:lnTo>
                    <a:pt x="3912672" y="1052814"/>
                  </a:lnTo>
                  <a:lnTo>
                    <a:pt x="4458875" y="526413"/>
                  </a:lnTo>
                  <a:lnTo>
                    <a:pt x="3912659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5"/>
            <p:cNvSpPr/>
            <p:nvPr/>
          </p:nvSpPr>
          <p:spPr>
            <a:xfrm>
              <a:off x="9908578" y="2634049"/>
              <a:ext cx="4458970" cy="1052830"/>
            </a:xfrm>
            <a:custGeom>
              <a:avLst/>
              <a:gdLst/>
              <a:ahLst/>
              <a:cxnLst/>
              <a:rect l="l" t="t" r="r" b="b"/>
              <a:pathLst>
                <a:path w="4458969" h="1052829">
                  <a:moveTo>
                    <a:pt x="0" y="0"/>
                  </a:moveTo>
                  <a:lnTo>
                    <a:pt x="546215" y="526413"/>
                  </a:lnTo>
                  <a:lnTo>
                    <a:pt x="0" y="1052814"/>
                  </a:lnTo>
                  <a:lnTo>
                    <a:pt x="3912672" y="1052814"/>
                  </a:lnTo>
                  <a:lnTo>
                    <a:pt x="4458875" y="526413"/>
                  </a:lnTo>
                  <a:lnTo>
                    <a:pt x="3912659" y="0"/>
                  </a:lnTo>
                  <a:lnTo>
                    <a:pt x="0" y="0"/>
                  </a:lnTo>
                  <a:close/>
                </a:path>
              </a:pathLst>
            </a:custGeom>
            <a:ln w="3141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7"/>
          <p:cNvGrpSpPr/>
          <p:nvPr/>
        </p:nvGrpSpPr>
        <p:grpSpPr>
          <a:xfrm>
            <a:off x="14154798" y="2599866"/>
            <a:ext cx="4490720" cy="1084580"/>
            <a:chOff x="14154798" y="2599866"/>
            <a:chExt cx="4490720" cy="1084580"/>
          </a:xfrm>
        </p:grpSpPr>
        <p:sp>
          <p:nvSpPr>
            <p:cNvPr id="15" name="object 18"/>
            <p:cNvSpPr/>
            <p:nvPr/>
          </p:nvSpPr>
          <p:spPr>
            <a:xfrm>
              <a:off x="14170673" y="2615741"/>
              <a:ext cx="4458970" cy="1052830"/>
            </a:xfrm>
            <a:custGeom>
              <a:avLst/>
              <a:gdLst/>
              <a:ahLst/>
              <a:cxnLst/>
              <a:rect l="l" t="t" r="r" b="b"/>
              <a:pathLst>
                <a:path w="4458969" h="1052829">
                  <a:moveTo>
                    <a:pt x="3912659" y="0"/>
                  </a:moveTo>
                  <a:lnTo>
                    <a:pt x="0" y="0"/>
                  </a:lnTo>
                  <a:lnTo>
                    <a:pt x="546215" y="526413"/>
                  </a:lnTo>
                  <a:lnTo>
                    <a:pt x="0" y="1052814"/>
                  </a:lnTo>
                  <a:lnTo>
                    <a:pt x="3912672" y="1052814"/>
                  </a:lnTo>
                  <a:lnTo>
                    <a:pt x="4458888" y="526413"/>
                  </a:lnTo>
                  <a:lnTo>
                    <a:pt x="3912659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9"/>
            <p:cNvSpPr/>
            <p:nvPr/>
          </p:nvSpPr>
          <p:spPr>
            <a:xfrm>
              <a:off x="14170673" y="2615741"/>
              <a:ext cx="4458970" cy="1052830"/>
            </a:xfrm>
            <a:custGeom>
              <a:avLst/>
              <a:gdLst/>
              <a:ahLst/>
              <a:cxnLst/>
              <a:rect l="l" t="t" r="r" b="b"/>
              <a:pathLst>
                <a:path w="4458969" h="1052829">
                  <a:moveTo>
                    <a:pt x="0" y="0"/>
                  </a:moveTo>
                  <a:lnTo>
                    <a:pt x="546215" y="526413"/>
                  </a:lnTo>
                  <a:lnTo>
                    <a:pt x="0" y="1052814"/>
                  </a:lnTo>
                  <a:lnTo>
                    <a:pt x="3912672" y="1052814"/>
                  </a:lnTo>
                  <a:lnTo>
                    <a:pt x="4458888" y="526413"/>
                  </a:lnTo>
                  <a:lnTo>
                    <a:pt x="3912659" y="0"/>
                  </a:lnTo>
                  <a:lnTo>
                    <a:pt x="0" y="0"/>
                  </a:lnTo>
                  <a:close/>
                </a:path>
              </a:pathLst>
            </a:custGeom>
            <a:ln w="3141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20"/>
          <p:cNvSpPr txBox="1"/>
          <p:nvPr/>
        </p:nvSpPr>
        <p:spPr>
          <a:xfrm>
            <a:off x="16193888" y="2924502"/>
            <a:ext cx="720000" cy="3873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50" b="1" spc="10" dirty="0">
                <a:solidFill>
                  <a:srgbClr val="FFFFFF"/>
                </a:solidFill>
                <a:latin typeface="Myriad Pro Light SemiExt"/>
                <a:cs typeface="Myriad Pro Light SemiExt"/>
              </a:rPr>
              <a:t>LIVE</a:t>
            </a:r>
            <a:endParaRPr sz="2350" dirty="0">
              <a:latin typeface="Myriad Pro Light SemiExt"/>
              <a:cs typeface="Myriad Pro Light SemiExt"/>
            </a:endParaRPr>
          </a:p>
        </p:txBody>
      </p:sp>
      <p:grpSp>
        <p:nvGrpSpPr>
          <p:cNvPr id="18" name="object 21"/>
          <p:cNvGrpSpPr/>
          <p:nvPr/>
        </p:nvGrpSpPr>
        <p:grpSpPr>
          <a:xfrm>
            <a:off x="1368683" y="2618342"/>
            <a:ext cx="4490720" cy="1084580"/>
            <a:chOff x="1368683" y="2618342"/>
            <a:chExt cx="4490720" cy="1084580"/>
          </a:xfrm>
        </p:grpSpPr>
        <p:sp>
          <p:nvSpPr>
            <p:cNvPr id="19" name="object 22"/>
            <p:cNvSpPr/>
            <p:nvPr/>
          </p:nvSpPr>
          <p:spPr>
            <a:xfrm>
              <a:off x="1384389" y="2634049"/>
              <a:ext cx="4458970" cy="1052830"/>
            </a:xfrm>
            <a:custGeom>
              <a:avLst/>
              <a:gdLst/>
              <a:ahLst/>
              <a:cxnLst/>
              <a:rect l="l" t="t" r="r" b="b"/>
              <a:pathLst>
                <a:path w="4458970" h="1052829">
                  <a:moveTo>
                    <a:pt x="3912659" y="0"/>
                  </a:moveTo>
                  <a:lnTo>
                    <a:pt x="0" y="0"/>
                  </a:lnTo>
                  <a:lnTo>
                    <a:pt x="546215" y="526413"/>
                  </a:lnTo>
                  <a:lnTo>
                    <a:pt x="0" y="1052814"/>
                  </a:lnTo>
                  <a:lnTo>
                    <a:pt x="3912672" y="1052814"/>
                  </a:lnTo>
                  <a:lnTo>
                    <a:pt x="4458875" y="526413"/>
                  </a:lnTo>
                  <a:lnTo>
                    <a:pt x="3912659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3"/>
            <p:cNvSpPr/>
            <p:nvPr/>
          </p:nvSpPr>
          <p:spPr>
            <a:xfrm>
              <a:off x="1384389" y="2634049"/>
              <a:ext cx="4458970" cy="1052830"/>
            </a:xfrm>
            <a:custGeom>
              <a:avLst/>
              <a:gdLst/>
              <a:ahLst/>
              <a:cxnLst/>
              <a:rect l="l" t="t" r="r" b="b"/>
              <a:pathLst>
                <a:path w="4458970" h="1052829">
                  <a:moveTo>
                    <a:pt x="0" y="0"/>
                  </a:moveTo>
                  <a:lnTo>
                    <a:pt x="546215" y="526413"/>
                  </a:lnTo>
                  <a:lnTo>
                    <a:pt x="0" y="1052814"/>
                  </a:lnTo>
                  <a:lnTo>
                    <a:pt x="3912672" y="1052814"/>
                  </a:lnTo>
                  <a:lnTo>
                    <a:pt x="4458875" y="526413"/>
                  </a:lnTo>
                  <a:lnTo>
                    <a:pt x="3912659" y="0"/>
                  </a:lnTo>
                  <a:lnTo>
                    <a:pt x="0" y="0"/>
                  </a:lnTo>
                  <a:close/>
                </a:path>
              </a:pathLst>
            </a:custGeom>
            <a:ln w="3141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4"/>
          <p:cNvSpPr txBox="1"/>
          <p:nvPr/>
        </p:nvSpPr>
        <p:spPr>
          <a:xfrm>
            <a:off x="2557815" y="2981085"/>
            <a:ext cx="2412000" cy="3873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nl-NL" sz="2350" b="1" spc="15" dirty="0" smtClean="0">
                <a:solidFill>
                  <a:srgbClr val="FFFFFF"/>
                </a:solidFill>
                <a:latin typeface="Myriad Pro Light SemiExt"/>
                <a:cs typeface="Myriad Pro Light SemiExt"/>
              </a:rPr>
              <a:t>BELEID</a:t>
            </a:r>
            <a:endParaRPr sz="2350" dirty="0">
              <a:latin typeface="Myriad Pro Light SemiExt"/>
              <a:cs typeface="Myriad Pro Light SemiExt"/>
            </a:endParaRPr>
          </a:p>
        </p:txBody>
      </p:sp>
      <p:sp>
        <p:nvSpPr>
          <p:cNvPr id="22" name="object 25"/>
          <p:cNvSpPr/>
          <p:nvPr/>
        </p:nvSpPr>
        <p:spPr>
          <a:xfrm>
            <a:off x="1451989" y="9617075"/>
            <a:ext cx="17306925" cy="0"/>
          </a:xfrm>
          <a:custGeom>
            <a:avLst/>
            <a:gdLst/>
            <a:ahLst/>
            <a:cxnLst/>
            <a:rect l="l" t="t" r="r" b="b"/>
            <a:pathLst>
              <a:path w="17306925">
                <a:moveTo>
                  <a:pt x="0" y="0"/>
                </a:moveTo>
                <a:lnTo>
                  <a:pt x="17306727" y="0"/>
                </a:lnTo>
              </a:path>
            </a:pathLst>
          </a:custGeom>
          <a:ln w="12565">
            <a:solidFill>
              <a:srgbClr val="0056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5"/>
          <p:cNvSpPr txBox="1"/>
          <p:nvPr/>
        </p:nvSpPr>
        <p:spPr>
          <a:xfrm>
            <a:off x="1918955" y="4130675"/>
            <a:ext cx="2970530" cy="5218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8000"/>
              </a:lnSpc>
              <a:spcBef>
                <a:spcPts val="95"/>
              </a:spcBef>
            </a:pPr>
            <a:r>
              <a:rPr lang="nl-NL" sz="24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2019, 2020</a:t>
            </a:r>
            <a:endParaRPr sz="2400" b="1" dirty="0">
              <a:latin typeface="Myriad Pro Light"/>
              <a:cs typeface="Myriad Pro Light"/>
            </a:endParaRPr>
          </a:p>
        </p:txBody>
      </p:sp>
      <p:sp>
        <p:nvSpPr>
          <p:cNvPr id="24" name="object 5"/>
          <p:cNvSpPr txBox="1"/>
          <p:nvPr/>
        </p:nvSpPr>
        <p:spPr>
          <a:xfrm>
            <a:off x="6239854" y="4130675"/>
            <a:ext cx="2970530" cy="46448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8000"/>
              </a:lnSpc>
              <a:spcBef>
                <a:spcPts val="95"/>
              </a:spcBef>
            </a:pPr>
            <a:r>
              <a:rPr lang="nl-NL" sz="24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November 2019</a:t>
            </a:r>
            <a:endParaRPr sz="2400" b="1" dirty="0">
              <a:latin typeface="Myriad Pro Light"/>
              <a:cs typeface="Myriad Pro Light"/>
            </a:endParaRPr>
          </a:p>
        </p:txBody>
      </p:sp>
      <p:sp>
        <p:nvSpPr>
          <p:cNvPr id="25" name="object 5"/>
          <p:cNvSpPr txBox="1"/>
          <p:nvPr/>
        </p:nvSpPr>
        <p:spPr>
          <a:xfrm>
            <a:off x="10275446" y="4164568"/>
            <a:ext cx="2970530" cy="46448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8000"/>
              </a:lnSpc>
              <a:spcBef>
                <a:spcPts val="95"/>
              </a:spcBef>
            </a:pPr>
            <a:r>
              <a:rPr lang="nl-NL" sz="2400" b="1" dirty="0" smtClean="0">
                <a:solidFill>
                  <a:schemeClr val="tx2"/>
                </a:solidFill>
                <a:latin typeface="Myriad Pro Light"/>
                <a:cs typeface="Myriad Pro Light"/>
              </a:rPr>
              <a:t>2020</a:t>
            </a:r>
            <a:endParaRPr sz="2400" b="1" dirty="0">
              <a:solidFill>
                <a:schemeClr val="tx2"/>
              </a:solidFill>
              <a:latin typeface="Myriad Pro Light"/>
              <a:cs typeface="Myriad Pro Light"/>
            </a:endParaRPr>
          </a:p>
        </p:txBody>
      </p:sp>
      <p:sp>
        <p:nvSpPr>
          <p:cNvPr id="26" name="object 5"/>
          <p:cNvSpPr txBox="1"/>
          <p:nvPr/>
        </p:nvSpPr>
        <p:spPr>
          <a:xfrm>
            <a:off x="14705288" y="4192871"/>
            <a:ext cx="2970530" cy="46448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8000"/>
              </a:lnSpc>
              <a:spcBef>
                <a:spcPts val="95"/>
              </a:spcBef>
            </a:pPr>
            <a:r>
              <a:rPr lang="nl-NL" sz="2400" b="1" dirty="0" smtClean="0">
                <a:solidFill>
                  <a:schemeClr val="tx2"/>
                </a:solidFill>
                <a:latin typeface="Myriad Pro Light"/>
                <a:cs typeface="Myriad Pro Light"/>
              </a:rPr>
              <a:t>Januari 2022</a:t>
            </a:r>
            <a:endParaRPr sz="2400" b="1" dirty="0">
              <a:solidFill>
                <a:schemeClr val="tx2"/>
              </a:solidFill>
              <a:latin typeface="Myriad Pro Light"/>
              <a:cs typeface="Myriad Pro Light"/>
            </a:endParaRPr>
          </a:p>
        </p:txBody>
      </p:sp>
      <p:sp>
        <p:nvSpPr>
          <p:cNvPr id="27" name="object 4"/>
          <p:cNvSpPr txBox="1"/>
          <p:nvPr/>
        </p:nvSpPr>
        <p:spPr>
          <a:xfrm>
            <a:off x="5843359" y="4892675"/>
            <a:ext cx="3228340" cy="2625719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0">
              <a:spcBef>
                <a:spcPts val="1075"/>
              </a:spcBef>
              <a:tabLst>
                <a:tab pos="297180" algn="l"/>
              </a:tabLst>
            </a:pP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 Light"/>
              </a:rPr>
              <a:t>Positief besluit</a:t>
            </a:r>
            <a:endParaRPr sz="2000" b="1" dirty="0">
              <a:latin typeface="Myriad Pro Light"/>
              <a:cs typeface="Myriad Pro Light"/>
            </a:endParaRPr>
          </a:p>
          <a:p>
            <a:pPr marL="12700">
              <a:spcBef>
                <a:spcPts val="980"/>
              </a:spcBef>
              <a:tabLst>
                <a:tab pos="297180" algn="l"/>
              </a:tabLst>
            </a:pPr>
            <a:r>
              <a:rPr sz="2000" b="1" spc="5" dirty="0">
                <a:solidFill>
                  <a:srgbClr val="00569B"/>
                </a:solidFill>
                <a:latin typeface="Myriad Pro"/>
                <a:cs typeface="Myriad Pro"/>
              </a:rPr>
              <a:t>›	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Raad van Bestuur</a:t>
            </a:r>
          </a:p>
          <a:p>
            <a:pPr marL="12700">
              <a:spcBef>
                <a:spcPts val="980"/>
              </a:spcBef>
              <a:tabLst>
                <a:tab pos="297180" algn="l"/>
              </a:tabLst>
            </a:pP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›	Cliëntenraad	</a:t>
            </a:r>
          </a:p>
          <a:p>
            <a:pPr marL="12700">
              <a:spcBef>
                <a:spcPts val="980"/>
              </a:spcBef>
              <a:tabLst>
                <a:tab pos="297180" algn="l"/>
              </a:tabLst>
            </a:pPr>
            <a:r>
              <a:rPr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›	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Ondernemingsraad</a:t>
            </a:r>
            <a:endParaRPr sz="2000" b="1" dirty="0">
              <a:latin typeface="Myriad Pro Light"/>
              <a:cs typeface="Myriad Pro Light"/>
            </a:endParaRPr>
          </a:p>
          <a:p>
            <a:pPr marL="12700">
              <a:spcBef>
                <a:spcPts val="985"/>
              </a:spcBef>
              <a:tabLst>
                <a:tab pos="297180" algn="l"/>
              </a:tabLst>
            </a:pPr>
            <a:r>
              <a:rPr sz="2000" b="1" spc="5" dirty="0">
                <a:solidFill>
                  <a:srgbClr val="00569B"/>
                </a:solidFill>
                <a:latin typeface="Myriad Pro"/>
                <a:cs typeface="Myriad Pro"/>
              </a:rPr>
              <a:t>›	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FMSD</a:t>
            </a:r>
          </a:p>
          <a:p>
            <a:pPr marL="12700">
              <a:spcBef>
                <a:spcPts val="985"/>
              </a:spcBef>
              <a:tabLst>
                <a:tab pos="297180" algn="l"/>
              </a:tabLst>
            </a:pP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›	VAR</a:t>
            </a:r>
          </a:p>
        </p:txBody>
      </p:sp>
      <p:sp>
        <p:nvSpPr>
          <p:cNvPr id="28" name="object 12"/>
          <p:cNvSpPr txBox="1"/>
          <p:nvPr/>
        </p:nvSpPr>
        <p:spPr>
          <a:xfrm>
            <a:off x="10350722" y="2805107"/>
            <a:ext cx="3574681" cy="7393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lang="nl-NL" sz="2350" b="1" spc="10" dirty="0" smtClean="0">
                <a:solidFill>
                  <a:srgbClr val="FFFFFF"/>
                </a:solidFill>
                <a:latin typeface="Myriad Pro Light SemiExt"/>
                <a:cs typeface="Myriad Pro Light SemiExt"/>
              </a:rPr>
              <a:t>VOORBEREIDING LIVEGANG</a:t>
            </a:r>
            <a:endParaRPr sz="2350" dirty="0">
              <a:latin typeface="Myriad Pro Light SemiExt"/>
              <a:cs typeface="Myriad Pro Light SemiExt"/>
            </a:endParaRPr>
          </a:p>
        </p:txBody>
      </p:sp>
      <p:sp>
        <p:nvSpPr>
          <p:cNvPr id="29" name="object 4"/>
          <p:cNvSpPr txBox="1"/>
          <p:nvPr/>
        </p:nvSpPr>
        <p:spPr>
          <a:xfrm>
            <a:off x="10033409" y="4923298"/>
            <a:ext cx="3228340" cy="3549048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0">
              <a:spcBef>
                <a:spcPts val="1075"/>
              </a:spcBef>
              <a:tabLst>
                <a:tab pos="297180" algn="l"/>
              </a:tabLst>
            </a:pPr>
            <a:r>
              <a:rPr sz="2000" b="1" spc="5" dirty="0">
                <a:solidFill>
                  <a:srgbClr val="00569B"/>
                </a:solidFill>
                <a:latin typeface="Myriad Pro"/>
                <a:cs typeface="Myriad Pro"/>
              </a:rPr>
              <a:t>›	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portaal 	</a:t>
            </a:r>
            <a:r>
              <a:rPr lang="nl-NL" sz="2000" b="1" spc="5" dirty="0" err="1" smtClean="0">
                <a:solidFill>
                  <a:srgbClr val="00569B"/>
                </a:solidFill>
                <a:latin typeface="Myriad Pro"/>
                <a:cs typeface="Myriad Pro"/>
              </a:rPr>
              <a:t>Mijnwoonwerkverkeer</a:t>
            </a:r>
            <a:endParaRPr sz="2000" b="1" dirty="0">
              <a:latin typeface="Myriad Pro Light"/>
              <a:cs typeface="Myriad Pro Light"/>
            </a:endParaRPr>
          </a:p>
          <a:p>
            <a:pPr marL="12700">
              <a:spcBef>
                <a:spcPts val="980"/>
              </a:spcBef>
              <a:tabLst>
                <a:tab pos="297180" algn="l"/>
              </a:tabLst>
            </a:pPr>
            <a:r>
              <a:rPr sz="2000" b="1" spc="5" dirty="0">
                <a:solidFill>
                  <a:srgbClr val="00569B"/>
                </a:solidFill>
                <a:latin typeface="Myriad Pro"/>
                <a:cs typeface="Myriad Pro"/>
              </a:rPr>
              <a:t>›	</a:t>
            </a:r>
            <a:r>
              <a:rPr lang="nl-NL" sz="2000" b="1" spc="5" dirty="0">
                <a:solidFill>
                  <a:srgbClr val="00569B"/>
                </a:solidFill>
                <a:latin typeface="Myriad Pro"/>
                <a:cs typeface="Myriad Pro"/>
              </a:rPr>
              <a:t>i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nrichting helpdesk</a:t>
            </a:r>
          </a:p>
          <a:p>
            <a:pPr marL="12700">
              <a:spcBef>
                <a:spcPts val="980"/>
              </a:spcBef>
              <a:tabLst>
                <a:tab pos="297180" algn="l"/>
              </a:tabLst>
            </a:pP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›	inrichting infrastructuur</a:t>
            </a:r>
          </a:p>
          <a:p>
            <a:pPr marL="297180" marR="1121410" indent="-285115">
              <a:tabLst>
                <a:tab pos="297180" algn="l"/>
              </a:tabLst>
            </a:pPr>
            <a:r>
              <a:rPr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›	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concretisering reglement</a:t>
            </a:r>
            <a:endParaRPr sz="2000" b="1" dirty="0">
              <a:latin typeface="Myriad Pro Light"/>
              <a:cs typeface="Myriad Pro Light"/>
            </a:endParaRPr>
          </a:p>
          <a:p>
            <a:pPr marL="12700">
              <a:spcBef>
                <a:spcPts val="985"/>
              </a:spcBef>
              <a:tabLst>
                <a:tab pos="297180" algn="l"/>
              </a:tabLst>
            </a:pPr>
            <a:r>
              <a:rPr sz="2000" b="1" spc="5" dirty="0">
                <a:solidFill>
                  <a:srgbClr val="00569B"/>
                </a:solidFill>
                <a:latin typeface="Myriad Pro"/>
                <a:cs typeface="Myriad Pro"/>
              </a:rPr>
              <a:t>›	</a:t>
            </a: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segmentering</a:t>
            </a:r>
          </a:p>
          <a:p>
            <a:pPr marL="12700">
              <a:spcBef>
                <a:spcPts val="985"/>
              </a:spcBef>
              <a:tabLst>
                <a:tab pos="297180" algn="l"/>
              </a:tabLst>
            </a:pP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›	allocatie</a:t>
            </a:r>
          </a:p>
          <a:p>
            <a:pPr marL="12700">
              <a:spcBef>
                <a:spcPts val="985"/>
              </a:spcBef>
              <a:tabLst>
                <a:tab pos="297180" algn="l"/>
              </a:tabLst>
            </a:pPr>
            <a:r>
              <a:rPr lang="nl-NL" sz="2000" b="1" spc="5" dirty="0" smtClean="0">
                <a:solidFill>
                  <a:srgbClr val="00569B"/>
                </a:solidFill>
                <a:latin typeface="Myriad Pro"/>
                <a:cs typeface="Myriad Pro"/>
              </a:rPr>
              <a:t>›	communicatieplan</a:t>
            </a:r>
            <a:endParaRPr sz="2000" b="1" dirty="0">
              <a:latin typeface="Myriad Pro Light"/>
              <a:cs typeface="Myriad Pro Light"/>
            </a:endParaRPr>
          </a:p>
        </p:txBody>
      </p:sp>
      <p:sp>
        <p:nvSpPr>
          <p:cNvPr id="30" name="Tekstvak 29"/>
          <p:cNvSpPr txBox="1"/>
          <p:nvPr/>
        </p:nvSpPr>
        <p:spPr>
          <a:xfrm>
            <a:off x="11728450" y="903818"/>
            <a:ext cx="7772400" cy="83099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spc="-5" dirty="0">
                <a:solidFill>
                  <a:srgbClr val="00569B"/>
                </a:solidFill>
                <a:latin typeface="Myriad Pro"/>
                <a:cs typeface="Myriad Pro"/>
              </a:rPr>
              <a:t>Hoofdstuk 3 Draaiboek Duurzame mobiliteit in de zorg</a:t>
            </a:r>
          </a:p>
          <a:p>
            <a:r>
              <a:rPr lang="nl-NL" sz="2400" spc="-5" dirty="0">
                <a:solidFill>
                  <a:srgbClr val="00569B"/>
                </a:solidFill>
                <a:latin typeface="Myriad Pro"/>
                <a:cs typeface="Myriad Pro"/>
              </a:rPr>
              <a:t>Intern beleid en draagvlak</a:t>
            </a:r>
          </a:p>
        </p:txBody>
      </p:sp>
    </p:spTree>
    <p:extLst>
      <p:ext uri="{BB962C8B-B14F-4D97-AF65-F5344CB8AC3E}">
        <p14:creationId xmlns:p14="http://schemas.microsoft.com/office/powerpoint/2010/main" val="34615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836698" y="1902334"/>
            <a:ext cx="9044151" cy="7437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nl-NL" b="1" dirty="0" smtClean="0"/>
              <a:t>Huidig VS Mobiliteitsbeleid</a:t>
            </a:r>
            <a:endParaRPr b="1" dirty="0"/>
          </a:p>
        </p:txBody>
      </p:sp>
      <p:pic>
        <p:nvPicPr>
          <p:cNvPr id="9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50965" y="673181"/>
            <a:ext cx="5095504" cy="461275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0" y="3292475"/>
            <a:ext cx="14478000" cy="6454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kstvak 6"/>
          <p:cNvSpPr txBox="1"/>
          <p:nvPr/>
        </p:nvSpPr>
        <p:spPr>
          <a:xfrm>
            <a:off x="11728450" y="903818"/>
            <a:ext cx="7772400" cy="83099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spc="-5" dirty="0">
                <a:solidFill>
                  <a:srgbClr val="00569B"/>
                </a:solidFill>
                <a:latin typeface="Myriad Pro"/>
                <a:cs typeface="Myriad Pro"/>
              </a:rPr>
              <a:t>Hoofdstuk 3 Draaiboek Duurzame mobiliteit in de zorg</a:t>
            </a:r>
          </a:p>
          <a:p>
            <a:r>
              <a:rPr lang="nl-NL" sz="2400" spc="-5" dirty="0">
                <a:solidFill>
                  <a:srgbClr val="00569B"/>
                </a:solidFill>
                <a:latin typeface="Myriad Pro"/>
                <a:cs typeface="Myriad Pro"/>
              </a:rPr>
              <a:t>Intern beleid en draagvlak</a:t>
            </a:r>
          </a:p>
        </p:txBody>
      </p:sp>
    </p:spTree>
    <p:extLst>
      <p:ext uri="{BB962C8B-B14F-4D97-AF65-F5344CB8AC3E}">
        <p14:creationId xmlns:p14="http://schemas.microsoft.com/office/powerpoint/2010/main" val="140627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72674" y="4577200"/>
            <a:ext cx="4361180" cy="2901315"/>
          </a:xfrm>
          <a:custGeom>
            <a:avLst/>
            <a:gdLst/>
            <a:ahLst/>
            <a:cxnLst/>
            <a:rect l="l" t="t" r="r" b="b"/>
            <a:pathLst>
              <a:path w="4361180" h="2901315">
                <a:moveTo>
                  <a:pt x="2910055" y="0"/>
                </a:moveTo>
                <a:lnTo>
                  <a:pt x="622912" y="0"/>
                </a:lnTo>
                <a:lnTo>
                  <a:pt x="574231" y="1873"/>
                </a:lnTo>
                <a:lnTo>
                  <a:pt x="526575" y="7403"/>
                </a:lnTo>
                <a:lnTo>
                  <a:pt x="480082" y="16449"/>
                </a:lnTo>
                <a:lnTo>
                  <a:pt x="434891" y="28874"/>
                </a:lnTo>
                <a:lnTo>
                  <a:pt x="391140" y="44540"/>
                </a:lnTo>
                <a:lnTo>
                  <a:pt x="348968" y="63306"/>
                </a:lnTo>
                <a:lnTo>
                  <a:pt x="308514" y="85037"/>
                </a:lnTo>
                <a:lnTo>
                  <a:pt x="269915" y="109591"/>
                </a:lnTo>
                <a:lnTo>
                  <a:pt x="233310" y="136833"/>
                </a:lnTo>
                <a:lnTo>
                  <a:pt x="198837" y="166622"/>
                </a:lnTo>
                <a:lnTo>
                  <a:pt x="166636" y="198820"/>
                </a:lnTo>
                <a:lnTo>
                  <a:pt x="136845" y="233290"/>
                </a:lnTo>
                <a:lnTo>
                  <a:pt x="109601" y="269892"/>
                </a:lnTo>
                <a:lnTo>
                  <a:pt x="85044" y="308488"/>
                </a:lnTo>
                <a:lnTo>
                  <a:pt x="63312" y="348939"/>
                </a:lnTo>
                <a:lnTo>
                  <a:pt x="44544" y="391108"/>
                </a:lnTo>
                <a:lnTo>
                  <a:pt x="28877" y="434855"/>
                </a:lnTo>
                <a:lnTo>
                  <a:pt x="16451" y="480043"/>
                </a:lnTo>
                <a:lnTo>
                  <a:pt x="7403" y="526532"/>
                </a:lnTo>
                <a:lnTo>
                  <a:pt x="1874" y="574185"/>
                </a:lnTo>
                <a:lnTo>
                  <a:pt x="0" y="622862"/>
                </a:lnTo>
                <a:lnTo>
                  <a:pt x="0" y="2278121"/>
                </a:lnTo>
                <a:lnTo>
                  <a:pt x="1874" y="2326800"/>
                </a:lnTo>
                <a:lnTo>
                  <a:pt x="7403" y="2374455"/>
                </a:lnTo>
                <a:lnTo>
                  <a:pt x="16451" y="2420946"/>
                </a:lnTo>
                <a:lnTo>
                  <a:pt x="28877" y="2466136"/>
                </a:lnTo>
                <a:lnTo>
                  <a:pt x="44544" y="2509886"/>
                </a:lnTo>
                <a:lnTo>
                  <a:pt x="63312" y="2552057"/>
                </a:lnTo>
                <a:lnTo>
                  <a:pt x="85044" y="2592511"/>
                </a:lnTo>
                <a:lnTo>
                  <a:pt x="109601" y="2631109"/>
                </a:lnTo>
                <a:lnTo>
                  <a:pt x="136845" y="2667713"/>
                </a:lnTo>
                <a:lnTo>
                  <a:pt x="166636" y="2702185"/>
                </a:lnTo>
                <a:lnTo>
                  <a:pt x="198837" y="2734386"/>
                </a:lnTo>
                <a:lnTo>
                  <a:pt x="233310" y="2764177"/>
                </a:lnTo>
                <a:lnTo>
                  <a:pt x="269915" y="2791420"/>
                </a:lnTo>
                <a:lnTo>
                  <a:pt x="308514" y="2815977"/>
                </a:lnTo>
                <a:lnTo>
                  <a:pt x="348968" y="2837709"/>
                </a:lnTo>
                <a:lnTo>
                  <a:pt x="391140" y="2856477"/>
                </a:lnTo>
                <a:lnTo>
                  <a:pt x="434891" y="2872144"/>
                </a:lnTo>
                <a:lnTo>
                  <a:pt x="480082" y="2884570"/>
                </a:lnTo>
                <a:lnTo>
                  <a:pt x="526575" y="2893617"/>
                </a:lnTo>
                <a:lnTo>
                  <a:pt x="574231" y="2899147"/>
                </a:lnTo>
                <a:lnTo>
                  <a:pt x="622912" y="2901021"/>
                </a:lnTo>
                <a:lnTo>
                  <a:pt x="2910055" y="2901021"/>
                </a:lnTo>
                <a:lnTo>
                  <a:pt x="2956325" y="2887000"/>
                </a:lnTo>
                <a:lnTo>
                  <a:pt x="4336140" y="1509491"/>
                </a:lnTo>
                <a:lnTo>
                  <a:pt x="4360566" y="1450501"/>
                </a:lnTo>
                <a:lnTo>
                  <a:pt x="4354460" y="1419118"/>
                </a:lnTo>
                <a:lnTo>
                  <a:pt x="2969023" y="24413"/>
                </a:lnTo>
                <a:lnTo>
                  <a:pt x="2926401" y="1616"/>
                </a:lnTo>
                <a:lnTo>
                  <a:pt x="2910055" y="0"/>
                </a:lnTo>
                <a:close/>
              </a:path>
            </a:pathLst>
          </a:custGeom>
          <a:solidFill>
            <a:srgbClr val="51B5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318251" y="5688462"/>
            <a:ext cx="2361224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spc="-150" dirty="0">
                <a:solidFill>
                  <a:srgbClr val="FFFFFF"/>
                </a:solidFill>
                <a:latin typeface="Myriad Pro Light"/>
                <a:cs typeface="Myriad Pro Light"/>
              </a:rPr>
              <a:t>W</a:t>
            </a:r>
            <a:r>
              <a:rPr sz="3600" b="1" dirty="0">
                <a:solidFill>
                  <a:srgbClr val="FFFFFF"/>
                </a:solidFill>
                <a:latin typeface="Myriad Pro Light"/>
                <a:cs typeface="Myriad Pro Light"/>
              </a:rPr>
              <a:t>aa</a:t>
            </a:r>
            <a:r>
              <a:rPr sz="3600" b="1" spc="-40" dirty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3600" b="1" dirty="0">
                <a:solidFill>
                  <a:srgbClr val="FFFFFF"/>
                </a:solidFill>
                <a:latin typeface="Myriad Pro Light"/>
                <a:cs typeface="Myriad Pro Light"/>
              </a:rPr>
              <a:t>om?</a:t>
            </a:r>
            <a:endParaRPr sz="3600" dirty="0">
              <a:latin typeface="Myriad Pro Light"/>
              <a:cs typeface="Myriad Pro Ligh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01533" y="6246495"/>
            <a:ext cx="2901315" cy="4361180"/>
          </a:xfrm>
          <a:custGeom>
            <a:avLst/>
            <a:gdLst/>
            <a:ahLst/>
            <a:cxnLst/>
            <a:rect l="l" t="t" r="r" b="b"/>
            <a:pathLst>
              <a:path w="2901315" h="4361180">
                <a:moveTo>
                  <a:pt x="1450510" y="0"/>
                </a:moveTo>
                <a:lnTo>
                  <a:pt x="1391542" y="24407"/>
                </a:lnTo>
                <a:lnTo>
                  <a:pt x="24413" y="1391561"/>
                </a:lnTo>
                <a:lnTo>
                  <a:pt x="1616" y="1434168"/>
                </a:lnTo>
                <a:lnTo>
                  <a:pt x="0" y="1450517"/>
                </a:lnTo>
                <a:lnTo>
                  <a:pt x="0" y="3737697"/>
                </a:lnTo>
                <a:lnTo>
                  <a:pt x="1873" y="3786373"/>
                </a:lnTo>
                <a:lnTo>
                  <a:pt x="7403" y="3834025"/>
                </a:lnTo>
                <a:lnTo>
                  <a:pt x="16449" y="3880513"/>
                </a:lnTo>
                <a:lnTo>
                  <a:pt x="28875" y="3925701"/>
                </a:lnTo>
                <a:lnTo>
                  <a:pt x="44540" y="3969448"/>
                </a:lnTo>
                <a:lnTo>
                  <a:pt x="63307" y="4011617"/>
                </a:lnTo>
                <a:lnTo>
                  <a:pt x="85038" y="4052069"/>
                </a:lnTo>
                <a:lnTo>
                  <a:pt x="109594" y="4090666"/>
                </a:lnTo>
                <a:lnTo>
                  <a:pt x="136836" y="4127269"/>
                </a:lnTo>
                <a:lnTo>
                  <a:pt x="166626" y="4161740"/>
                </a:lnTo>
                <a:lnTo>
                  <a:pt x="198826" y="4193940"/>
                </a:lnTo>
                <a:lnTo>
                  <a:pt x="233297" y="4223730"/>
                </a:lnTo>
                <a:lnTo>
                  <a:pt x="269901" y="4250973"/>
                </a:lnTo>
                <a:lnTo>
                  <a:pt x="308499" y="4275529"/>
                </a:lnTo>
                <a:lnTo>
                  <a:pt x="348953" y="4297261"/>
                </a:lnTo>
                <a:lnTo>
                  <a:pt x="391125" y="4316029"/>
                </a:lnTo>
                <a:lnTo>
                  <a:pt x="434875" y="4331695"/>
                </a:lnTo>
                <a:lnTo>
                  <a:pt x="480067" y="4344121"/>
                </a:lnTo>
                <a:lnTo>
                  <a:pt x="526560" y="4353169"/>
                </a:lnTo>
                <a:lnTo>
                  <a:pt x="574217" y="4358698"/>
                </a:lnTo>
                <a:lnTo>
                  <a:pt x="622900" y="4360572"/>
                </a:lnTo>
                <a:lnTo>
                  <a:pt x="2278184" y="4360572"/>
                </a:lnTo>
                <a:lnTo>
                  <a:pt x="2326859" y="4358698"/>
                </a:lnTo>
                <a:lnTo>
                  <a:pt x="2374510" y="4353169"/>
                </a:lnTo>
                <a:lnTo>
                  <a:pt x="2420998" y="4344121"/>
                </a:lnTo>
                <a:lnTo>
                  <a:pt x="2466185" y="4331695"/>
                </a:lnTo>
                <a:lnTo>
                  <a:pt x="2509931" y="4316029"/>
                </a:lnTo>
                <a:lnTo>
                  <a:pt x="2552099" y="4297261"/>
                </a:lnTo>
                <a:lnTo>
                  <a:pt x="2592549" y="4275529"/>
                </a:lnTo>
                <a:lnTo>
                  <a:pt x="2631145" y="4250973"/>
                </a:lnTo>
                <a:lnTo>
                  <a:pt x="2667746" y="4223730"/>
                </a:lnTo>
                <a:lnTo>
                  <a:pt x="2702215" y="4193940"/>
                </a:lnTo>
                <a:lnTo>
                  <a:pt x="2734413" y="4161740"/>
                </a:lnTo>
                <a:lnTo>
                  <a:pt x="2764201" y="4127269"/>
                </a:lnTo>
                <a:lnTo>
                  <a:pt x="2791442" y="4090666"/>
                </a:lnTo>
                <a:lnTo>
                  <a:pt x="2815997" y="4052069"/>
                </a:lnTo>
                <a:lnTo>
                  <a:pt x="2837727" y="4011617"/>
                </a:lnTo>
                <a:lnTo>
                  <a:pt x="2856494" y="3969448"/>
                </a:lnTo>
                <a:lnTo>
                  <a:pt x="2872159" y="3925701"/>
                </a:lnTo>
                <a:lnTo>
                  <a:pt x="2884584" y="3880513"/>
                </a:lnTo>
                <a:lnTo>
                  <a:pt x="2893630" y="3834025"/>
                </a:lnTo>
                <a:lnTo>
                  <a:pt x="2899160" y="3786373"/>
                </a:lnTo>
                <a:lnTo>
                  <a:pt x="2901034" y="3737697"/>
                </a:lnTo>
                <a:lnTo>
                  <a:pt x="2901034" y="1450517"/>
                </a:lnTo>
                <a:lnTo>
                  <a:pt x="2887029" y="1404256"/>
                </a:lnTo>
                <a:lnTo>
                  <a:pt x="1509478" y="24407"/>
                </a:lnTo>
                <a:lnTo>
                  <a:pt x="1450510" y="0"/>
                </a:lnTo>
                <a:close/>
              </a:path>
            </a:pathLst>
          </a:custGeom>
          <a:solidFill>
            <a:srgbClr val="F599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467995" y="8391888"/>
            <a:ext cx="1551131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dirty="0">
                <a:solidFill>
                  <a:srgbClr val="FFFFFF"/>
                </a:solidFill>
                <a:latin typeface="Myriad Pro Light"/>
                <a:cs typeface="Myriad Pro Light"/>
              </a:rPr>
              <a:t>Hoe?</a:t>
            </a:r>
            <a:endParaRPr sz="3600" dirty="0">
              <a:latin typeface="Myriad Pro Light"/>
              <a:cs typeface="Myriad Pro Ligh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270843" y="4577191"/>
            <a:ext cx="4361180" cy="2901315"/>
          </a:xfrm>
          <a:custGeom>
            <a:avLst/>
            <a:gdLst/>
            <a:ahLst/>
            <a:cxnLst/>
            <a:rect l="l" t="t" r="r" b="b"/>
            <a:pathLst>
              <a:path w="4361180" h="2901315">
                <a:moveTo>
                  <a:pt x="3737700" y="0"/>
                </a:moveTo>
                <a:lnTo>
                  <a:pt x="1450520" y="0"/>
                </a:lnTo>
                <a:lnTo>
                  <a:pt x="1434177" y="1616"/>
                </a:lnTo>
                <a:lnTo>
                  <a:pt x="1391564" y="24413"/>
                </a:lnTo>
                <a:lnTo>
                  <a:pt x="24398" y="1391542"/>
                </a:lnTo>
                <a:lnTo>
                  <a:pt x="0" y="1450513"/>
                </a:lnTo>
                <a:lnTo>
                  <a:pt x="6099" y="1481901"/>
                </a:lnTo>
                <a:lnTo>
                  <a:pt x="1391564" y="2876607"/>
                </a:lnTo>
                <a:lnTo>
                  <a:pt x="1434177" y="2899426"/>
                </a:lnTo>
                <a:lnTo>
                  <a:pt x="1450520" y="2901046"/>
                </a:lnTo>
                <a:lnTo>
                  <a:pt x="3737700" y="2901046"/>
                </a:lnTo>
                <a:lnTo>
                  <a:pt x="3786380" y="2899172"/>
                </a:lnTo>
                <a:lnTo>
                  <a:pt x="3834034" y="2893642"/>
                </a:lnTo>
                <a:lnTo>
                  <a:pt x="3880524" y="2884595"/>
                </a:lnTo>
                <a:lnTo>
                  <a:pt x="3925713" y="2872169"/>
                </a:lnTo>
                <a:lnTo>
                  <a:pt x="3969462" y="2856502"/>
                </a:lnTo>
                <a:lnTo>
                  <a:pt x="4011631" y="2837734"/>
                </a:lnTo>
                <a:lnTo>
                  <a:pt x="4052084" y="2816002"/>
                </a:lnTo>
                <a:lnTo>
                  <a:pt x="4090681" y="2791445"/>
                </a:lnTo>
                <a:lnTo>
                  <a:pt x="4127283" y="2764201"/>
                </a:lnTo>
                <a:lnTo>
                  <a:pt x="4161753" y="2734410"/>
                </a:lnTo>
                <a:lnTo>
                  <a:pt x="4193952" y="2702208"/>
                </a:lnTo>
                <a:lnTo>
                  <a:pt x="4223741" y="2667736"/>
                </a:lnTo>
                <a:lnTo>
                  <a:pt x="4250983" y="2631131"/>
                </a:lnTo>
                <a:lnTo>
                  <a:pt x="4275538" y="2592532"/>
                </a:lnTo>
                <a:lnTo>
                  <a:pt x="4297268" y="2552077"/>
                </a:lnTo>
                <a:lnTo>
                  <a:pt x="4316035" y="2509905"/>
                </a:lnTo>
                <a:lnTo>
                  <a:pt x="4331701" y="2466154"/>
                </a:lnTo>
                <a:lnTo>
                  <a:pt x="4344126" y="2420963"/>
                </a:lnTo>
                <a:lnTo>
                  <a:pt x="4353172" y="2374471"/>
                </a:lnTo>
                <a:lnTo>
                  <a:pt x="4358702" y="2326814"/>
                </a:lnTo>
                <a:lnTo>
                  <a:pt x="4360576" y="2278133"/>
                </a:lnTo>
                <a:lnTo>
                  <a:pt x="4360576" y="622862"/>
                </a:lnTo>
                <a:lnTo>
                  <a:pt x="4358702" y="574185"/>
                </a:lnTo>
                <a:lnTo>
                  <a:pt x="4353172" y="526532"/>
                </a:lnTo>
                <a:lnTo>
                  <a:pt x="4344126" y="480043"/>
                </a:lnTo>
                <a:lnTo>
                  <a:pt x="4331701" y="434855"/>
                </a:lnTo>
                <a:lnTo>
                  <a:pt x="4316035" y="391108"/>
                </a:lnTo>
                <a:lnTo>
                  <a:pt x="4297268" y="348939"/>
                </a:lnTo>
                <a:lnTo>
                  <a:pt x="4275538" y="308488"/>
                </a:lnTo>
                <a:lnTo>
                  <a:pt x="4250983" y="269892"/>
                </a:lnTo>
                <a:lnTo>
                  <a:pt x="4223741" y="233290"/>
                </a:lnTo>
                <a:lnTo>
                  <a:pt x="4193952" y="198820"/>
                </a:lnTo>
                <a:lnTo>
                  <a:pt x="4161753" y="166622"/>
                </a:lnTo>
                <a:lnTo>
                  <a:pt x="4127283" y="136833"/>
                </a:lnTo>
                <a:lnTo>
                  <a:pt x="4090681" y="109591"/>
                </a:lnTo>
                <a:lnTo>
                  <a:pt x="4052084" y="85037"/>
                </a:lnTo>
                <a:lnTo>
                  <a:pt x="4011631" y="63306"/>
                </a:lnTo>
                <a:lnTo>
                  <a:pt x="3969462" y="44540"/>
                </a:lnTo>
                <a:lnTo>
                  <a:pt x="3925713" y="28874"/>
                </a:lnTo>
                <a:lnTo>
                  <a:pt x="3880524" y="16449"/>
                </a:lnTo>
                <a:lnTo>
                  <a:pt x="3834034" y="7403"/>
                </a:lnTo>
                <a:lnTo>
                  <a:pt x="3786380" y="1873"/>
                </a:lnTo>
                <a:lnTo>
                  <a:pt x="3737700" y="0"/>
                </a:lnTo>
                <a:close/>
              </a:path>
            </a:pathLst>
          </a:custGeom>
          <a:solidFill>
            <a:srgbClr val="B11D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804650" y="5679032"/>
            <a:ext cx="1573365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spc="-150" dirty="0">
                <a:solidFill>
                  <a:srgbClr val="FFFFFF"/>
                </a:solidFill>
                <a:latin typeface="Myriad Pro Light"/>
                <a:cs typeface="Myriad Pro Light"/>
              </a:rPr>
              <a:t>W</a:t>
            </a:r>
            <a:r>
              <a:rPr sz="3600" b="1" spc="-25" dirty="0">
                <a:solidFill>
                  <a:srgbClr val="FFFFFF"/>
                </a:solidFill>
                <a:latin typeface="Myriad Pro Light"/>
                <a:cs typeface="Myriad Pro Light"/>
              </a:rPr>
              <a:t>a</a:t>
            </a:r>
            <a:r>
              <a:rPr sz="3600" b="1" dirty="0">
                <a:solidFill>
                  <a:srgbClr val="FFFFFF"/>
                </a:solidFill>
                <a:latin typeface="Myriad Pro Light"/>
                <a:cs typeface="Myriad Pro Light"/>
              </a:rPr>
              <a:t>t?</a:t>
            </a:r>
            <a:endParaRPr sz="3600" dirty="0">
              <a:latin typeface="Myriad Pro Light"/>
              <a:cs typeface="Myriad Pro Ligh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601543" y="1448326"/>
            <a:ext cx="2901315" cy="4361180"/>
          </a:xfrm>
          <a:custGeom>
            <a:avLst/>
            <a:gdLst/>
            <a:ahLst/>
            <a:cxnLst/>
            <a:rect l="l" t="t" r="r" b="b"/>
            <a:pathLst>
              <a:path w="2901315" h="4361180">
                <a:moveTo>
                  <a:pt x="2278121" y="0"/>
                </a:moveTo>
                <a:lnTo>
                  <a:pt x="622875" y="0"/>
                </a:lnTo>
                <a:lnTo>
                  <a:pt x="574197" y="1873"/>
                </a:lnTo>
                <a:lnTo>
                  <a:pt x="526544" y="7403"/>
                </a:lnTo>
                <a:lnTo>
                  <a:pt x="480055" y="16450"/>
                </a:lnTo>
                <a:lnTo>
                  <a:pt x="434867" y="28876"/>
                </a:lnTo>
                <a:lnTo>
                  <a:pt x="391119" y="44541"/>
                </a:lnTo>
                <a:lnTo>
                  <a:pt x="348949" y="63309"/>
                </a:lnTo>
                <a:lnTo>
                  <a:pt x="308497" y="85040"/>
                </a:lnTo>
                <a:lnTo>
                  <a:pt x="269900" y="109596"/>
                </a:lnTo>
                <a:lnTo>
                  <a:pt x="233297" y="136838"/>
                </a:lnTo>
                <a:lnTo>
                  <a:pt x="198827" y="166628"/>
                </a:lnTo>
                <a:lnTo>
                  <a:pt x="166628" y="198827"/>
                </a:lnTo>
                <a:lnTo>
                  <a:pt x="136838" y="233297"/>
                </a:lnTo>
                <a:lnTo>
                  <a:pt x="109596" y="269900"/>
                </a:lnTo>
                <a:lnTo>
                  <a:pt x="85040" y="308497"/>
                </a:lnTo>
                <a:lnTo>
                  <a:pt x="63309" y="348949"/>
                </a:lnTo>
                <a:lnTo>
                  <a:pt x="44541" y="391119"/>
                </a:lnTo>
                <a:lnTo>
                  <a:pt x="28876" y="434867"/>
                </a:lnTo>
                <a:lnTo>
                  <a:pt x="16450" y="480055"/>
                </a:lnTo>
                <a:lnTo>
                  <a:pt x="7403" y="526544"/>
                </a:lnTo>
                <a:lnTo>
                  <a:pt x="1873" y="574197"/>
                </a:lnTo>
                <a:lnTo>
                  <a:pt x="0" y="622875"/>
                </a:lnTo>
                <a:lnTo>
                  <a:pt x="0" y="2910055"/>
                </a:lnTo>
                <a:lnTo>
                  <a:pt x="14015" y="2956329"/>
                </a:lnTo>
                <a:lnTo>
                  <a:pt x="1391530" y="4336140"/>
                </a:lnTo>
                <a:lnTo>
                  <a:pt x="1450507" y="4360566"/>
                </a:lnTo>
                <a:lnTo>
                  <a:pt x="1481899" y="4354460"/>
                </a:lnTo>
                <a:lnTo>
                  <a:pt x="2876582" y="2969023"/>
                </a:lnTo>
                <a:lnTo>
                  <a:pt x="2899411" y="2926397"/>
                </a:lnTo>
                <a:lnTo>
                  <a:pt x="2901034" y="2910055"/>
                </a:lnTo>
                <a:lnTo>
                  <a:pt x="2901034" y="622900"/>
                </a:lnTo>
                <a:lnTo>
                  <a:pt x="2899160" y="574219"/>
                </a:lnTo>
                <a:lnTo>
                  <a:pt x="2893629" y="526563"/>
                </a:lnTo>
                <a:lnTo>
                  <a:pt x="2884582" y="480070"/>
                </a:lnTo>
                <a:lnTo>
                  <a:pt x="2872155" y="434880"/>
                </a:lnTo>
                <a:lnTo>
                  <a:pt x="2856488" y="391130"/>
                </a:lnTo>
                <a:lnTo>
                  <a:pt x="2837719" y="348958"/>
                </a:lnTo>
                <a:lnTo>
                  <a:pt x="2815986" y="308504"/>
                </a:lnTo>
                <a:lnTo>
                  <a:pt x="2791429" y="269906"/>
                </a:lnTo>
                <a:lnTo>
                  <a:pt x="2764185" y="233302"/>
                </a:lnTo>
                <a:lnTo>
                  <a:pt x="2734393" y="198831"/>
                </a:lnTo>
                <a:lnTo>
                  <a:pt x="2702191" y="166630"/>
                </a:lnTo>
                <a:lnTo>
                  <a:pt x="2667718" y="136840"/>
                </a:lnTo>
                <a:lnTo>
                  <a:pt x="2631113" y="109597"/>
                </a:lnTo>
                <a:lnTo>
                  <a:pt x="2592514" y="85041"/>
                </a:lnTo>
                <a:lnTo>
                  <a:pt x="2552059" y="63310"/>
                </a:lnTo>
                <a:lnTo>
                  <a:pt x="2509887" y="44542"/>
                </a:lnTo>
                <a:lnTo>
                  <a:pt x="2466137" y="28876"/>
                </a:lnTo>
                <a:lnTo>
                  <a:pt x="2420947" y="16450"/>
                </a:lnTo>
                <a:lnTo>
                  <a:pt x="2374455" y="7403"/>
                </a:lnTo>
                <a:lnTo>
                  <a:pt x="2326800" y="1873"/>
                </a:lnTo>
                <a:lnTo>
                  <a:pt x="2278121" y="0"/>
                </a:lnTo>
                <a:close/>
              </a:path>
            </a:pathLst>
          </a:custGeom>
          <a:solidFill>
            <a:srgbClr val="0056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8977616" y="2675803"/>
            <a:ext cx="2149475" cy="112146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1305" marR="5080" indent="-269240">
              <a:lnSpc>
                <a:spcPct val="100000"/>
              </a:lnSpc>
              <a:spcBef>
                <a:spcPts val="105"/>
              </a:spcBef>
            </a:pPr>
            <a:r>
              <a:rPr sz="3600" b="1" dirty="0">
                <a:solidFill>
                  <a:srgbClr val="FFFFFF"/>
                </a:solidFill>
                <a:latin typeface="Myriad Pro Light"/>
                <a:cs typeface="Myriad Pro Light"/>
              </a:rPr>
              <a:t>Ui</a:t>
            </a:r>
            <a:r>
              <a:rPr sz="3600" b="1" spc="-25" dirty="0">
                <a:solidFill>
                  <a:srgbClr val="FFFFFF"/>
                </a:solidFill>
                <a:latin typeface="Myriad Pro Light"/>
                <a:cs typeface="Myriad Pro Light"/>
              </a:rPr>
              <a:t>t</a:t>
            </a:r>
            <a:r>
              <a:rPr sz="3600" b="1" dirty="0">
                <a:solidFill>
                  <a:srgbClr val="FFFFFF"/>
                </a:solidFill>
                <a:latin typeface="Myriad Pro Light"/>
                <a:cs typeface="Myriad Pro Light"/>
              </a:rPr>
              <a:t>gangs-  </a:t>
            </a:r>
            <a:r>
              <a:rPr sz="3600" b="1" spc="-5" dirty="0">
                <a:solidFill>
                  <a:srgbClr val="FFFFFF"/>
                </a:solidFill>
                <a:latin typeface="Myriad Pro Light"/>
                <a:cs typeface="Myriad Pro Light"/>
              </a:rPr>
              <a:t>punten</a:t>
            </a:r>
            <a:endParaRPr sz="3600" dirty="0">
              <a:latin typeface="Myriad Pro Light"/>
              <a:cs typeface="Myriad Pro Light"/>
            </a:endParaRPr>
          </a:p>
        </p:txBody>
      </p:sp>
      <p:pic>
        <p:nvPicPr>
          <p:cNvPr id="10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0965" y="673181"/>
            <a:ext cx="5095504" cy="461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66975" y="3767009"/>
            <a:ext cx="5800725" cy="4693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350" spc="-5" dirty="0">
                <a:solidFill>
                  <a:srgbClr val="00569B"/>
                </a:solidFill>
                <a:latin typeface="Myriad Pro"/>
                <a:cs typeface="Myriad Pro"/>
              </a:rPr>
              <a:t>flexibel</a:t>
            </a:r>
            <a:endParaRPr sz="4350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</a:pPr>
            <a:endParaRPr sz="5200" dirty="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4295"/>
              </a:spcBef>
            </a:pPr>
            <a:r>
              <a:rPr sz="4350" dirty="0">
                <a:solidFill>
                  <a:srgbClr val="00569B"/>
                </a:solidFill>
                <a:latin typeface="Myriad Pro"/>
                <a:cs typeface="Myriad Pro"/>
              </a:rPr>
              <a:t>gelijkwaardig</a:t>
            </a:r>
            <a:endParaRPr sz="4350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</a:pPr>
            <a:endParaRPr sz="5200" dirty="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4290"/>
              </a:spcBef>
            </a:pPr>
            <a:r>
              <a:rPr sz="4350" spc="-5" dirty="0">
                <a:solidFill>
                  <a:srgbClr val="00569B"/>
                </a:solidFill>
                <a:latin typeface="Myriad Pro"/>
                <a:cs typeface="Myriad Pro"/>
              </a:rPr>
              <a:t>gewenst</a:t>
            </a:r>
            <a:r>
              <a:rPr sz="4350" spc="-3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spc="-5" dirty="0">
                <a:solidFill>
                  <a:srgbClr val="00569B"/>
                </a:solidFill>
                <a:latin typeface="Myriad Pro"/>
                <a:cs typeface="Myriad Pro"/>
              </a:rPr>
              <a:t>gedrag</a:t>
            </a:r>
            <a:r>
              <a:rPr sz="4350" spc="-3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dirty="0">
                <a:solidFill>
                  <a:srgbClr val="00569B"/>
                </a:solidFill>
                <a:latin typeface="Myriad Pro"/>
                <a:cs typeface="Myriad Pro"/>
              </a:rPr>
              <a:t>belonen</a:t>
            </a:r>
            <a:endParaRPr sz="4350" dirty="0">
              <a:latin typeface="Myriad Pro"/>
              <a:cs typeface="Myriad Pr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68525" y="0"/>
            <a:ext cx="2849880" cy="2849880"/>
          </a:xfrm>
          <a:custGeom>
            <a:avLst/>
            <a:gdLst/>
            <a:ahLst/>
            <a:cxnLst/>
            <a:rect l="l" t="t" r="r" b="b"/>
            <a:pathLst>
              <a:path w="2849879" h="2849880">
                <a:moveTo>
                  <a:pt x="2849404" y="0"/>
                </a:moveTo>
                <a:lnTo>
                  <a:pt x="0" y="0"/>
                </a:lnTo>
                <a:lnTo>
                  <a:pt x="0" y="2279515"/>
                </a:lnTo>
                <a:lnTo>
                  <a:pt x="2091" y="2328688"/>
                </a:lnTo>
                <a:lnTo>
                  <a:pt x="8253" y="2376698"/>
                </a:lnTo>
                <a:lnTo>
                  <a:pt x="18313" y="2423376"/>
                </a:lnTo>
                <a:lnTo>
                  <a:pt x="32100" y="2468550"/>
                </a:lnTo>
                <a:lnTo>
                  <a:pt x="49444" y="2512049"/>
                </a:lnTo>
                <a:lnTo>
                  <a:pt x="70173" y="2553702"/>
                </a:lnTo>
                <a:lnTo>
                  <a:pt x="94116" y="2593338"/>
                </a:lnTo>
                <a:lnTo>
                  <a:pt x="121102" y="2630786"/>
                </a:lnTo>
                <a:lnTo>
                  <a:pt x="150961" y="2665875"/>
                </a:lnTo>
                <a:lnTo>
                  <a:pt x="183520" y="2698434"/>
                </a:lnTo>
                <a:lnTo>
                  <a:pt x="218610" y="2728292"/>
                </a:lnTo>
                <a:lnTo>
                  <a:pt x="256058" y="2755278"/>
                </a:lnTo>
                <a:lnTo>
                  <a:pt x="295694" y="2779221"/>
                </a:lnTo>
                <a:lnTo>
                  <a:pt x="337347" y="2799949"/>
                </a:lnTo>
                <a:lnTo>
                  <a:pt x="380846" y="2817292"/>
                </a:lnTo>
                <a:lnTo>
                  <a:pt x="426019" y="2831079"/>
                </a:lnTo>
                <a:lnTo>
                  <a:pt x="472696" y="2841138"/>
                </a:lnTo>
                <a:lnTo>
                  <a:pt x="520705" y="2847300"/>
                </a:lnTo>
                <a:lnTo>
                  <a:pt x="569875" y="2849391"/>
                </a:lnTo>
                <a:lnTo>
                  <a:pt x="2279515" y="2849391"/>
                </a:lnTo>
                <a:lnTo>
                  <a:pt x="2328688" y="2847300"/>
                </a:lnTo>
                <a:lnTo>
                  <a:pt x="2376699" y="2841138"/>
                </a:lnTo>
                <a:lnTo>
                  <a:pt x="2423377" y="2831079"/>
                </a:lnTo>
                <a:lnTo>
                  <a:pt x="2468551" y="2817292"/>
                </a:lnTo>
                <a:lnTo>
                  <a:pt x="2512051" y="2799949"/>
                </a:lnTo>
                <a:lnTo>
                  <a:pt x="2553705" y="2779221"/>
                </a:lnTo>
                <a:lnTo>
                  <a:pt x="2593342" y="2755278"/>
                </a:lnTo>
                <a:lnTo>
                  <a:pt x="2630791" y="2728292"/>
                </a:lnTo>
                <a:lnTo>
                  <a:pt x="2665881" y="2698434"/>
                </a:lnTo>
                <a:lnTo>
                  <a:pt x="2698441" y="2665875"/>
                </a:lnTo>
                <a:lnTo>
                  <a:pt x="2728300" y="2630786"/>
                </a:lnTo>
                <a:lnTo>
                  <a:pt x="2755287" y="2593338"/>
                </a:lnTo>
                <a:lnTo>
                  <a:pt x="2779230" y="2553702"/>
                </a:lnTo>
                <a:lnTo>
                  <a:pt x="2799959" y="2512049"/>
                </a:lnTo>
                <a:lnTo>
                  <a:pt x="2817303" y="2468550"/>
                </a:lnTo>
                <a:lnTo>
                  <a:pt x="2831091" y="2423376"/>
                </a:lnTo>
                <a:lnTo>
                  <a:pt x="2841151" y="2376698"/>
                </a:lnTo>
                <a:lnTo>
                  <a:pt x="2847312" y="2328688"/>
                </a:lnTo>
                <a:lnTo>
                  <a:pt x="2849404" y="2279515"/>
                </a:lnTo>
                <a:lnTo>
                  <a:pt x="2849404" y="0"/>
                </a:lnTo>
                <a:close/>
              </a:path>
            </a:pathLst>
          </a:custGeom>
          <a:solidFill>
            <a:srgbClr val="0056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18791" y="796312"/>
            <a:ext cx="2149475" cy="112146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1305" marR="5080" indent="-269240">
              <a:lnSpc>
                <a:spcPct val="100000"/>
              </a:lnSpc>
              <a:spcBef>
                <a:spcPts val="105"/>
              </a:spcBef>
            </a:pPr>
            <a:r>
              <a:rPr sz="3600" b="1" dirty="0">
                <a:solidFill>
                  <a:srgbClr val="FFFFFF"/>
                </a:solidFill>
                <a:latin typeface="Myriad Pro Light"/>
                <a:cs typeface="Myriad Pro Light"/>
              </a:rPr>
              <a:t>Ui</a:t>
            </a:r>
            <a:r>
              <a:rPr sz="3600" b="1" spc="-25" dirty="0">
                <a:solidFill>
                  <a:srgbClr val="FFFFFF"/>
                </a:solidFill>
                <a:latin typeface="Myriad Pro Light"/>
                <a:cs typeface="Myriad Pro Light"/>
              </a:rPr>
              <a:t>t</a:t>
            </a:r>
            <a:r>
              <a:rPr sz="3600" b="1" dirty="0">
                <a:solidFill>
                  <a:srgbClr val="FFFFFF"/>
                </a:solidFill>
                <a:latin typeface="Myriad Pro Light"/>
                <a:cs typeface="Myriad Pro Light"/>
              </a:rPr>
              <a:t>gangs-  </a:t>
            </a:r>
            <a:r>
              <a:rPr sz="3600" b="1" spc="-5" dirty="0">
                <a:solidFill>
                  <a:srgbClr val="FFFFFF"/>
                </a:solidFill>
                <a:latin typeface="Myriad Pro Light"/>
                <a:cs typeface="Myriad Pro Light"/>
              </a:rPr>
              <a:t>punten</a:t>
            </a:r>
            <a:endParaRPr sz="3600" dirty="0">
              <a:latin typeface="Myriad Pro Light"/>
              <a:cs typeface="Myriad Pro Ligh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246585" y="3463994"/>
            <a:ext cx="1579880" cy="1282700"/>
          </a:xfrm>
          <a:custGeom>
            <a:avLst/>
            <a:gdLst/>
            <a:ahLst/>
            <a:cxnLst/>
            <a:rect l="l" t="t" r="r" b="b"/>
            <a:pathLst>
              <a:path w="1579879" h="1282700">
                <a:moveTo>
                  <a:pt x="835253" y="1267650"/>
                </a:moveTo>
                <a:lnTo>
                  <a:pt x="825944" y="1177696"/>
                </a:lnTo>
                <a:lnTo>
                  <a:pt x="820851" y="1135951"/>
                </a:lnTo>
                <a:lnTo>
                  <a:pt x="813676" y="1094638"/>
                </a:lnTo>
                <a:lnTo>
                  <a:pt x="801471" y="1044981"/>
                </a:lnTo>
                <a:lnTo>
                  <a:pt x="786104" y="997381"/>
                </a:lnTo>
                <a:lnTo>
                  <a:pt x="767537" y="951839"/>
                </a:lnTo>
                <a:lnTo>
                  <a:pt x="745756" y="908405"/>
                </a:lnTo>
                <a:lnTo>
                  <a:pt x="720737" y="867105"/>
                </a:lnTo>
                <a:lnTo>
                  <a:pt x="692467" y="827951"/>
                </a:lnTo>
                <a:lnTo>
                  <a:pt x="660908" y="790994"/>
                </a:lnTo>
                <a:lnTo>
                  <a:pt x="626046" y="756246"/>
                </a:lnTo>
                <a:lnTo>
                  <a:pt x="587870" y="723747"/>
                </a:lnTo>
                <a:lnTo>
                  <a:pt x="546341" y="693521"/>
                </a:lnTo>
                <a:lnTo>
                  <a:pt x="501205" y="665467"/>
                </a:lnTo>
                <a:lnTo>
                  <a:pt x="454520" y="640867"/>
                </a:lnTo>
                <a:lnTo>
                  <a:pt x="406361" y="619582"/>
                </a:lnTo>
                <a:lnTo>
                  <a:pt x="356793" y="601472"/>
                </a:lnTo>
                <a:lnTo>
                  <a:pt x="305917" y="586422"/>
                </a:lnTo>
                <a:lnTo>
                  <a:pt x="296748" y="583031"/>
                </a:lnTo>
                <a:lnTo>
                  <a:pt x="291134" y="578256"/>
                </a:lnTo>
                <a:lnTo>
                  <a:pt x="288683" y="571398"/>
                </a:lnTo>
                <a:lnTo>
                  <a:pt x="289052" y="561822"/>
                </a:lnTo>
                <a:lnTo>
                  <a:pt x="291757" y="541375"/>
                </a:lnTo>
                <a:lnTo>
                  <a:pt x="293992" y="520865"/>
                </a:lnTo>
                <a:lnTo>
                  <a:pt x="298450" y="475157"/>
                </a:lnTo>
                <a:lnTo>
                  <a:pt x="298043" y="470420"/>
                </a:lnTo>
                <a:lnTo>
                  <a:pt x="298043" y="463384"/>
                </a:lnTo>
                <a:lnTo>
                  <a:pt x="0" y="596138"/>
                </a:lnTo>
                <a:lnTo>
                  <a:pt x="264909" y="789038"/>
                </a:lnTo>
                <a:lnTo>
                  <a:pt x="278079" y="671982"/>
                </a:lnTo>
                <a:lnTo>
                  <a:pt x="328510" y="687527"/>
                </a:lnTo>
                <a:lnTo>
                  <a:pt x="375958" y="705256"/>
                </a:lnTo>
                <a:lnTo>
                  <a:pt x="420471" y="725195"/>
                </a:lnTo>
                <a:lnTo>
                  <a:pt x="462051" y="747318"/>
                </a:lnTo>
                <a:lnTo>
                  <a:pt x="500722" y="771626"/>
                </a:lnTo>
                <a:lnTo>
                  <a:pt x="536486" y="798093"/>
                </a:lnTo>
                <a:lnTo>
                  <a:pt x="569366" y="826731"/>
                </a:lnTo>
                <a:lnTo>
                  <a:pt x="599389" y="857529"/>
                </a:lnTo>
                <a:lnTo>
                  <a:pt x="626541" y="890460"/>
                </a:lnTo>
                <a:lnTo>
                  <a:pt x="650875" y="925537"/>
                </a:lnTo>
                <a:lnTo>
                  <a:pt x="672376" y="962748"/>
                </a:lnTo>
                <a:lnTo>
                  <a:pt x="691083" y="1002093"/>
                </a:lnTo>
                <a:lnTo>
                  <a:pt x="706996" y="1043533"/>
                </a:lnTo>
                <a:lnTo>
                  <a:pt x="720140" y="1087094"/>
                </a:lnTo>
                <a:lnTo>
                  <a:pt x="730529" y="1132751"/>
                </a:lnTo>
                <a:lnTo>
                  <a:pt x="738174" y="1180503"/>
                </a:lnTo>
                <a:lnTo>
                  <a:pt x="743102" y="1230325"/>
                </a:lnTo>
                <a:lnTo>
                  <a:pt x="745312" y="1282230"/>
                </a:lnTo>
                <a:lnTo>
                  <a:pt x="834631" y="1282230"/>
                </a:lnTo>
                <a:lnTo>
                  <a:pt x="834631" y="1273949"/>
                </a:lnTo>
                <a:lnTo>
                  <a:pt x="835253" y="1267650"/>
                </a:lnTo>
                <a:close/>
              </a:path>
              <a:path w="1579879" h="1282700">
                <a:moveTo>
                  <a:pt x="1579702" y="596049"/>
                </a:moveTo>
                <a:lnTo>
                  <a:pt x="1280337" y="462889"/>
                </a:lnTo>
                <a:lnTo>
                  <a:pt x="1287970" y="539737"/>
                </a:lnTo>
                <a:lnTo>
                  <a:pt x="1290751" y="564032"/>
                </a:lnTo>
                <a:lnTo>
                  <a:pt x="1291031" y="572122"/>
                </a:lnTo>
                <a:lnTo>
                  <a:pt x="1289215" y="578218"/>
                </a:lnTo>
                <a:lnTo>
                  <a:pt x="1284643" y="582663"/>
                </a:lnTo>
                <a:lnTo>
                  <a:pt x="1276667" y="585800"/>
                </a:lnTo>
                <a:lnTo>
                  <a:pt x="1256398" y="591324"/>
                </a:lnTo>
                <a:lnTo>
                  <a:pt x="1236243" y="597319"/>
                </a:lnTo>
                <a:lnTo>
                  <a:pt x="1196467" y="610908"/>
                </a:lnTo>
                <a:lnTo>
                  <a:pt x="1148473" y="630453"/>
                </a:lnTo>
                <a:lnTo>
                  <a:pt x="1102474" y="652513"/>
                </a:lnTo>
                <a:lnTo>
                  <a:pt x="1058557" y="677240"/>
                </a:lnTo>
                <a:lnTo>
                  <a:pt x="1016850" y="704773"/>
                </a:lnTo>
                <a:lnTo>
                  <a:pt x="977468" y="735241"/>
                </a:lnTo>
                <a:lnTo>
                  <a:pt x="940511" y="768781"/>
                </a:lnTo>
                <a:lnTo>
                  <a:pt x="906106" y="805561"/>
                </a:lnTo>
                <a:lnTo>
                  <a:pt x="874356" y="845680"/>
                </a:lnTo>
                <a:lnTo>
                  <a:pt x="845388" y="889304"/>
                </a:lnTo>
                <a:lnTo>
                  <a:pt x="843445" y="892492"/>
                </a:lnTo>
                <a:lnTo>
                  <a:pt x="840828" y="895248"/>
                </a:lnTo>
                <a:lnTo>
                  <a:pt x="836523" y="900823"/>
                </a:lnTo>
                <a:lnTo>
                  <a:pt x="836523" y="283184"/>
                </a:lnTo>
                <a:lnTo>
                  <a:pt x="953363" y="283184"/>
                </a:lnTo>
                <a:lnTo>
                  <a:pt x="789863" y="0"/>
                </a:lnTo>
                <a:lnTo>
                  <a:pt x="625970" y="283895"/>
                </a:lnTo>
                <a:lnTo>
                  <a:pt x="676211" y="284264"/>
                </a:lnTo>
                <a:lnTo>
                  <a:pt x="700024" y="284187"/>
                </a:lnTo>
                <a:lnTo>
                  <a:pt x="723455" y="283464"/>
                </a:lnTo>
                <a:lnTo>
                  <a:pt x="734402" y="284124"/>
                </a:lnTo>
                <a:lnTo>
                  <a:pt x="741032" y="287756"/>
                </a:lnTo>
                <a:lnTo>
                  <a:pt x="744308" y="294767"/>
                </a:lnTo>
                <a:lnTo>
                  <a:pt x="745147" y="305562"/>
                </a:lnTo>
                <a:lnTo>
                  <a:pt x="744880" y="404672"/>
                </a:lnTo>
                <a:lnTo>
                  <a:pt x="745147" y="850658"/>
                </a:lnTo>
                <a:lnTo>
                  <a:pt x="769467" y="919353"/>
                </a:lnTo>
                <a:lnTo>
                  <a:pt x="785342" y="954100"/>
                </a:lnTo>
                <a:lnTo>
                  <a:pt x="800696" y="989025"/>
                </a:lnTo>
                <a:lnTo>
                  <a:pt x="814666" y="1024458"/>
                </a:lnTo>
                <a:lnTo>
                  <a:pt x="823963" y="1053706"/>
                </a:lnTo>
                <a:lnTo>
                  <a:pt x="831659" y="1083830"/>
                </a:lnTo>
                <a:lnTo>
                  <a:pt x="846315" y="1146505"/>
                </a:lnTo>
                <a:lnTo>
                  <a:pt x="857211" y="1096073"/>
                </a:lnTo>
                <a:lnTo>
                  <a:pt x="871118" y="1048600"/>
                </a:lnTo>
                <a:lnTo>
                  <a:pt x="887984" y="1004023"/>
                </a:lnTo>
                <a:lnTo>
                  <a:pt x="907745" y="962279"/>
                </a:lnTo>
                <a:lnTo>
                  <a:pt x="930363" y="923302"/>
                </a:lnTo>
                <a:lnTo>
                  <a:pt x="955763" y="887031"/>
                </a:lnTo>
                <a:lnTo>
                  <a:pt x="983919" y="853401"/>
                </a:lnTo>
                <a:lnTo>
                  <a:pt x="1014768" y="822363"/>
                </a:lnTo>
                <a:lnTo>
                  <a:pt x="1048258" y="793838"/>
                </a:lnTo>
                <a:lnTo>
                  <a:pt x="1084326" y="767765"/>
                </a:lnTo>
                <a:lnTo>
                  <a:pt x="1122946" y="744093"/>
                </a:lnTo>
                <a:lnTo>
                  <a:pt x="1164043" y="722757"/>
                </a:lnTo>
                <a:lnTo>
                  <a:pt x="1207566" y="703681"/>
                </a:lnTo>
                <a:lnTo>
                  <a:pt x="1253477" y="686828"/>
                </a:lnTo>
                <a:lnTo>
                  <a:pt x="1301711" y="672109"/>
                </a:lnTo>
                <a:lnTo>
                  <a:pt x="1314881" y="789089"/>
                </a:lnTo>
                <a:lnTo>
                  <a:pt x="1579702" y="596049"/>
                </a:lnTo>
                <a:close/>
              </a:path>
            </a:pathLst>
          </a:custGeom>
          <a:solidFill>
            <a:srgbClr val="00569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69271" y="5560453"/>
            <a:ext cx="176777" cy="176790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5366131" y="5805989"/>
            <a:ext cx="383540" cy="894080"/>
          </a:xfrm>
          <a:custGeom>
            <a:avLst/>
            <a:gdLst/>
            <a:ahLst/>
            <a:cxnLst/>
            <a:rect l="l" t="t" r="r" b="b"/>
            <a:pathLst>
              <a:path w="383539" h="894079">
                <a:moveTo>
                  <a:pt x="383032" y="67284"/>
                </a:moveTo>
                <a:lnTo>
                  <a:pt x="377723" y="41160"/>
                </a:lnTo>
                <a:lnTo>
                  <a:pt x="363270" y="19773"/>
                </a:lnTo>
                <a:lnTo>
                  <a:pt x="341884" y="5308"/>
                </a:lnTo>
                <a:lnTo>
                  <a:pt x="315760" y="0"/>
                </a:lnTo>
                <a:lnTo>
                  <a:pt x="67284" y="0"/>
                </a:lnTo>
                <a:lnTo>
                  <a:pt x="41160" y="5308"/>
                </a:lnTo>
                <a:lnTo>
                  <a:pt x="19761" y="19773"/>
                </a:lnTo>
                <a:lnTo>
                  <a:pt x="5308" y="41160"/>
                </a:lnTo>
                <a:lnTo>
                  <a:pt x="0" y="67284"/>
                </a:lnTo>
                <a:lnTo>
                  <a:pt x="0" y="404164"/>
                </a:lnTo>
                <a:lnTo>
                  <a:pt x="5308" y="430276"/>
                </a:lnTo>
                <a:lnTo>
                  <a:pt x="19761" y="451675"/>
                </a:lnTo>
                <a:lnTo>
                  <a:pt x="41160" y="466128"/>
                </a:lnTo>
                <a:lnTo>
                  <a:pt x="67284" y="471436"/>
                </a:lnTo>
                <a:lnTo>
                  <a:pt x="88404" y="471436"/>
                </a:lnTo>
                <a:lnTo>
                  <a:pt x="88404" y="836053"/>
                </a:lnTo>
                <a:lnTo>
                  <a:pt x="92951" y="858456"/>
                </a:lnTo>
                <a:lnTo>
                  <a:pt x="105346" y="876795"/>
                </a:lnTo>
                <a:lnTo>
                  <a:pt x="123698" y="889190"/>
                </a:lnTo>
                <a:lnTo>
                  <a:pt x="146100" y="893749"/>
                </a:lnTo>
                <a:lnTo>
                  <a:pt x="236943" y="893749"/>
                </a:lnTo>
                <a:lnTo>
                  <a:pt x="259346" y="889190"/>
                </a:lnTo>
                <a:lnTo>
                  <a:pt x="277698" y="876795"/>
                </a:lnTo>
                <a:lnTo>
                  <a:pt x="290093" y="858456"/>
                </a:lnTo>
                <a:lnTo>
                  <a:pt x="294640" y="836053"/>
                </a:lnTo>
                <a:lnTo>
                  <a:pt x="294640" y="471436"/>
                </a:lnTo>
                <a:lnTo>
                  <a:pt x="315760" y="471436"/>
                </a:lnTo>
                <a:lnTo>
                  <a:pt x="341884" y="466128"/>
                </a:lnTo>
                <a:lnTo>
                  <a:pt x="363270" y="451675"/>
                </a:lnTo>
                <a:lnTo>
                  <a:pt x="377723" y="430276"/>
                </a:lnTo>
                <a:lnTo>
                  <a:pt x="383032" y="404164"/>
                </a:lnTo>
                <a:lnTo>
                  <a:pt x="383032" y="67284"/>
                </a:lnTo>
                <a:close/>
              </a:path>
            </a:pathLst>
          </a:custGeom>
          <a:solidFill>
            <a:srgbClr val="00569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26838" y="5545721"/>
            <a:ext cx="176790" cy="176790"/>
          </a:xfrm>
          <a:prstGeom prst="rect">
            <a:avLst/>
          </a:prstGeom>
        </p:spPr>
      </p:pic>
      <p:sp>
        <p:nvSpPr>
          <p:cNvPr id="9" name="object 9"/>
          <p:cNvSpPr/>
          <p:nvPr/>
        </p:nvSpPr>
        <p:spPr>
          <a:xfrm>
            <a:off x="6323711" y="5791256"/>
            <a:ext cx="383540" cy="894080"/>
          </a:xfrm>
          <a:custGeom>
            <a:avLst/>
            <a:gdLst/>
            <a:ahLst/>
            <a:cxnLst/>
            <a:rect l="l" t="t" r="r" b="b"/>
            <a:pathLst>
              <a:path w="383540" h="894079">
                <a:moveTo>
                  <a:pt x="383032" y="67284"/>
                </a:moveTo>
                <a:lnTo>
                  <a:pt x="377723" y="41160"/>
                </a:lnTo>
                <a:lnTo>
                  <a:pt x="363270" y="19773"/>
                </a:lnTo>
                <a:lnTo>
                  <a:pt x="341884" y="5308"/>
                </a:lnTo>
                <a:lnTo>
                  <a:pt x="315760" y="0"/>
                </a:lnTo>
                <a:lnTo>
                  <a:pt x="67284" y="0"/>
                </a:lnTo>
                <a:lnTo>
                  <a:pt x="41160" y="5308"/>
                </a:lnTo>
                <a:lnTo>
                  <a:pt x="19761" y="19773"/>
                </a:lnTo>
                <a:lnTo>
                  <a:pt x="5308" y="41160"/>
                </a:lnTo>
                <a:lnTo>
                  <a:pt x="0" y="67284"/>
                </a:lnTo>
                <a:lnTo>
                  <a:pt x="0" y="404152"/>
                </a:lnTo>
                <a:lnTo>
                  <a:pt x="5308" y="430276"/>
                </a:lnTo>
                <a:lnTo>
                  <a:pt x="19761" y="451675"/>
                </a:lnTo>
                <a:lnTo>
                  <a:pt x="41160" y="466128"/>
                </a:lnTo>
                <a:lnTo>
                  <a:pt x="67284" y="471436"/>
                </a:lnTo>
                <a:lnTo>
                  <a:pt x="88404" y="471436"/>
                </a:lnTo>
                <a:lnTo>
                  <a:pt x="88404" y="836053"/>
                </a:lnTo>
                <a:lnTo>
                  <a:pt x="92951" y="858456"/>
                </a:lnTo>
                <a:lnTo>
                  <a:pt x="105346" y="876808"/>
                </a:lnTo>
                <a:lnTo>
                  <a:pt x="123698" y="889203"/>
                </a:lnTo>
                <a:lnTo>
                  <a:pt x="146100" y="893749"/>
                </a:lnTo>
                <a:lnTo>
                  <a:pt x="236943" y="893749"/>
                </a:lnTo>
                <a:lnTo>
                  <a:pt x="259346" y="889203"/>
                </a:lnTo>
                <a:lnTo>
                  <a:pt x="277698" y="876808"/>
                </a:lnTo>
                <a:lnTo>
                  <a:pt x="290093" y="858456"/>
                </a:lnTo>
                <a:lnTo>
                  <a:pt x="294640" y="836053"/>
                </a:lnTo>
                <a:lnTo>
                  <a:pt x="294640" y="471436"/>
                </a:lnTo>
                <a:lnTo>
                  <a:pt x="315760" y="471436"/>
                </a:lnTo>
                <a:lnTo>
                  <a:pt x="341884" y="466128"/>
                </a:lnTo>
                <a:lnTo>
                  <a:pt x="363270" y="451675"/>
                </a:lnTo>
                <a:lnTo>
                  <a:pt x="377723" y="430276"/>
                </a:lnTo>
                <a:lnTo>
                  <a:pt x="383032" y="404152"/>
                </a:lnTo>
                <a:lnTo>
                  <a:pt x="383032" y="67284"/>
                </a:lnTo>
                <a:close/>
              </a:path>
            </a:pathLst>
          </a:custGeom>
          <a:solidFill>
            <a:srgbClr val="0056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902225" y="6002419"/>
            <a:ext cx="265430" cy="49530"/>
          </a:xfrm>
          <a:custGeom>
            <a:avLst/>
            <a:gdLst/>
            <a:ahLst/>
            <a:cxnLst/>
            <a:rect l="l" t="t" r="r" b="b"/>
            <a:pathLst>
              <a:path w="265429" h="49529">
                <a:moveTo>
                  <a:pt x="244629" y="0"/>
                </a:moveTo>
                <a:lnTo>
                  <a:pt x="20543" y="0"/>
                </a:lnTo>
                <a:lnTo>
                  <a:pt x="12563" y="1621"/>
                </a:lnTo>
                <a:lnTo>
                  <a:pt x="6031" y="6035"/>
                </a:lnTo>
                <a:lnTo>
                  <a:pt x="1619" y="12568"/>
                </a:lnTo>
                <a:lnTo>
                  <a:pt x="0" y="20543"/>
                </a:lnTo>
                <a:lnTo>
                  <a:pt x="0" y="28560"/>
                </a:lnTo>
                <a:lnTo>
                  <a:pt x="1619" y="36535"/>
                </a:lnTo>
                <a:lnTo>
                  <a:pt x="6031" y="43068"/>
                </a:lnTo>
                <a:lnTo>
                  <a:pt x="12563" y="47482"/>
                </a:lnTo>
                <a:lnTo>
                  <a:pt x="20543" y="49104"/>
                </a:lnTo>
                <a:lnTo>
                  <a:pt x="244629" y="49104"/>
                </a:lnTo>
                <a:lnTo>
                  <a:pt x="252604" y="47482"/>
                </a:lnTo>
                <a:lnTo>
                  <a:pt x="259137" y="43068"/>
                </a:lnTo>
                <a:lnTo>
                  <a:pt x="263551" y="36535"/>
                </a:lnTo>
                <a:lnTo>
                  <a:pt x="265173" y="28560"/>
                </a:lnTo>
                <a:lnTo>
                  <a:pt x="265173" y="20543"/>
                </a:lnTo>
                <a:lnTo>
                  <a:pt x="263551" y="12568"/>
                </a:lnTo>
                <a:lnTo>
                  <a:pt x="259137" y="6035"/>
                </a:lnTo>
                <a:lnTo>
                  <a:pt x="252604" y="1621"/>
                </a:lnTo>
                <a:lnTo>
                  <a:pt x="244629" y="0"/>
                </a:lnTo>
                <a:close/>
              </a:path>
            </a:pathLst>
          </a:custGeom>
          <a:solidFill>
            <a:srgbClr val="0056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902225" y="6115364"/>
            <a:ext cx="265430" cy="49530"/>
          </a:xfrm>
          <a:custGeom>
            <a:avLst/>
            <a:gdLst/>
            <a:ahLst/>
            <a:cxnLst/>
            <a:rect l="l" t="t" r="r" b="b"/>
            <a:pathLst>
              <a:path w="265429" h="49529">
                <a:moveTo>
                  <a:pt x="244629" y="0"/>
                </a:moveTo>
                <a:lnTo>
                  <a:pt x="20543" y="0"/>
                </a:lnTo>
                <a:lnTo>
                  <a:pt x="12563" y="1621"/>
                </a:lnTo>
                <a:lnTo>
                  <a:pt x="6031" y="6035"/>
                </a:lnTo>
                <a:lnTo>
                  <a:pt x="1619" y="12568"/>
                </a:lnTo>
                <a:lnTo>
                  <a:pt x="0" y="20543"/>
                </a:lnTo>
                <a:lnTo>
                  <a:pt x="0" y="28560"/>
                </a:lnTo>
                <a:lnTo>
                  <a:pt x="1619" y="36535"/>
                </a:lnTo>
                <a:lnTo>
                  <a:pt x="6031" y="43068"/>
                </a:lnTo>
                <a:lnTo>
                  <a:pt x="12563" y="47482"/>
                </a:lnTo>
                <a:lnTo>
                  <a:pt x="20543" y="49104"/>
                </a:lnTo>
                <a:lnTo>
                  <a:pt x="244629" y="49104"/>
                </a:lnTo>
                <a:lnTo>
                  <a:pt x="252604" y="47482"/>
                </a:lnTo>
                <a:lnTo>
                  <a:pt x="259137" y="43068"/>
                </a:lnTo>
                <a:lnTo>
                  <a:pt x="263551" y="36535"/>
                </a:lnTo>
                <a:lnTo>
                  <a:pt x="265173" y="28560"/>
                </a:lnTo>
                <a:lnTo>
                  <a:pt x="265173" y="20543"/>
                </a:lnTo>
                <a:lnTo>
                  <a:pt x="263551" y="12568"/>
                </a:lnTo>
                <a:lnTo>
                  <a:pt x="259137" y="6035"/>
                </a:lnTo>
                <a:lnTo>
                  <a:pt x="252604" y="1621"/>
                </a:lnTo>
                <a:lnTo>
                  <a:pt x="244629" y="0"/>
                </a:lnTo>
                <a:close/>
              </a:path>
            </a:pathLst>
          </a:custGeom>
          <a:solidFill>
            <a:srgbClr val="00569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12"/>
          <p:cNvGrpSpPr/>
          <p:nvPr/>
        </p:nvGrpSpPr>
        <p:grpSpPr>
          <a:xfrm>
            <a:off x="5529114" y="7471033"/>
            <a:ext cx="1014094" cy="1216660"/>
            <a:chOff x="5529114" y="7471033"/>
            <a:chExt cx="1014094" cy="1216660"/>
          </a:xfrm>
        </p:grpSpPr>
        <p:sp>
          <p:nvSpPr>
            <p:cNvPr id="13" name="object 13"/>
            <p:cNvSpPr/>
            <p:nvPr/>
          </p:nvSpPr>
          <p:spPr>
            <a:xfrm>
              <a:off x="5540171" y="7482090"/>
              <a:ext cx="992505" cy="1194435"/>
            </a:xfrm>
            <a:custGeom>
              <a:avLst/>
              <a:gdLst/>
              <a:ahLst/>
              <a:cxnLst/>
              <a:rect l="l" t="t" r="r" b="b"/>
              <a:pathLst>
                <a:path w="992504" h="1194434">
                  <a:moveTo>
                    <a:pt x="493739" y="0"/>
                  </a:moveTo>
                  <a:lnTo>
                    <a:pt x="464932" y="9872"/>
                  </a:lnTo>
                  <a:lnTo>
                    <a:pt x="447650" y="33830"/>
                  </a:lnTo>
                  <a:lnTo>
                    <a:pt x="443345" y="71630"/>
                  </a:lnTo>
                  <a:lnTo>
                    <a:pt x="443339" y="126456"/>
                  </a:lnTo>
                  <a:lnTo>
                    <a:pt x="437011" y="179393"/>
                  </a:lnTo>
                  <a:lnTo>
                    <a:pt x="424903" y="230605"/>
                  </a:lnTo>
                  <a:lnTo>
                    <a:pt x="407557" y="280261"/>
                  </a:lnTo>
                  <a:lnTo>
                    <a:pt x="385516" y="328526"/>
                  </a:lnTo>
                  <a:lnTo>
                    <a:pt x="359322" y="375567"/>
                  </a:lnTo>
                  <a:lnTo>
                    <a:pt x="330024" y="422978"/>
                  </a:lnTo>
                  <a:lnTo>
                    <a:pt x="300020" y="469964"/>
                  </a:lnTo>
                  <a:lnTo>
                    <a:pt x="239379" y="563566"/>
                  </a:lnTo>
                  <a:lnTo>
                    <a:pt x="209484" y="610634"/>
                  </a:lnTo>
                  <a:lnTo>
                    <a:pt x="177129" y="636638"/>
                  </a:lnTo>
                  <a:lnTo>
                    <a:pt x="98999" y="638871"/>
                  </a:lnTo>
                  <a:lnTo>
                    <a:pt x="67245" y="638771"/>
                  </a:lnTo>
                  <a:lnTo>
                    <a:pt x="35533" y="637812"/>
                  </a:lnTo>
                  <a:lnTo>
                    <a:pt x="20034" y="638864"/>
                  </a:lnTo>
                  <a:lnTo>
                    <a:pt x="268" y="809446"/>
                  </a:lnTo>
                  <a:lnTo>
                    <a:pt x="0" y="856395"/>
                  </a:lnTo>
                  <a:lnTo>
                    <a:pt x="251" y="903337"/>
                  </a:lnTo>
                  <a:lnTo>
                    <a:pt x="4279" y="951175"/>
                  </a:lnTo>
                  <a:lnTo>
                    <a:pt x="11408" y="998919"/>
                  </a:lnTo>
                  <a:lnTo>
                    <a:pt x="36033" y="1051074"/>
                  </a:lnTo>
                  <a:lnTo>
                    <a:pt x="88797" y="1077087"/>
                  </a:lnTo>
                  <a:lnTo>
                    <a:pt x="134007" y="1087229"/>
                  </a:lnTo>
                  <a:lnTo>
                    <a:pt x="179182" y="1097888"/>
                  </a:lnTo>
                  <a:lnTo>
                    <a:pt x="223713" y="1110309"/>
                  </a:lnTo>
                  <a:lnTo>
                    <a:pt x="266994" y="1125739"/>
                  </a:lnTo>
                  <a:lnTo>
                    <a:pt x="317383" y="1144362"/>
                  </a:lnTo>
                  <a:lnTo>
                    <a:pt x="368214" y="1159467"/>
                  </a:lnTo>
                  <a:lnTo>
                    <a:pt x="419451" y="1171378"/>
                  </a:lnTo>
                  <a:lnTo>
                    <a:pt x="471058" y="1180417"/>
                  </a:lnTo>
                  <a:lnTo>
                    <a:pt x="522998" y="1186907"/>
                  </a:lnTo>
                  <a:lnTo>
                    <a:pt x="575236" y="1191170"/>
                  </a:lnTo>
                  <a:lnTo>
                    <a:pt x="627735" y="1193530"/>
                  </a:lnTo>
                  <a:lnTo>
                    <a:pt x="680459" y="1194308"/>
                  </a:lnTo>
                  <a:lnTo>
                    <a:pt x="733372" y="1193829"/>
                  </a:lnTo>
                  <a:lnTo>
                    <a:pt x="771203" y="1186118"/>
                  </a:lnTo>
                  <a:lnTo>
                    <a:pt x="823015" y="1140159"/>
                  </a:lnTo>
                  <a:lnTo>
                    <a:pt x="829935" y="1094595"/>
                  </a:lnTo>
                  <a:lnTo>
                    <a:pt x="834134" y="1083212"/>
                  </a:lnTo>
                  <a:lnTo>
                    <a:pt x="842089" y="1074139"/>
                  </a:lnTo>
                  <a:lnTo>
                    <a:pt x="853959" y="1066281"/>
                  </a:lnTo>
                  <a:lnTo>
                    <a:pt x="890183" y="1037113"/>
                  </a:lnTo>
                  <a:lnTo>
                    <a:pt x="913225" y="999298"/>
                  </a:lnTo>
                  <a:lnTo>
                    <a:pt x="921326" y="957904"/>
                  </a:lnTo>
                  <a:lnTo>
                    <a:pt x="912725" y="918000"/>
                  </a:lnTo>
                  <a:lnTo>
                    <a:pt x="904188" y="894937"/>
                  </a:lnTo>
                  <a:lnTo>
                    <a:pt x="903704" y="876501"/>
                  </a:lnTo>
                  <a:lnTo>
                    <a:pt x="911955" y="859775"/>
                  </a:lnTo>
                  <a:lnTo>
                    <a:pt x="929625" y="841844"/>
                  </a:lnTo>
                  <a:lnTo>
                    <a:pt x="935870" y="836453"/>
                  </a:lnTo>
                  <a:lnTo>
                    <a:pt x="943057" y="832143"/>
                  </a:lnTo>
                  <a:lnTo>
                    <a:pt x="949880" y="827444"/>
                  </a:lnTo>
                  <a:lnTo>
                    <a:pt x="963248" y="815394"/>
                  </a:lnTo>
                  <a:lnTo>
                    <a:pt x="971775" y="801258"/>
                  </a:lnTo>
                  <a:lnTo>
                    <a:pt x="975816" y="785210"/>
                  </a:lnTo>
                  <a:lnTo>
                    <a:pt x="975727" y="767421"/>
                  </a:lnTo>
                  <a:lnTo>
                    <a:pt x="970479" y="745944"/>
                  </a:lnTo>
                  <a:lnTo>
                    <a:pt x="960210" y="728293"/>
                  </a:lnTo>
                  <a:lnTo>
                    <a:pt x="945411" y="713931"/>
                  </a:lnTo>
                  <a:lnTo>
                    <a:pt x="919270" y="697709"/>
                  </a:lnTo>
                  <a:lnTo>
                    <a:pt x="912154" y="691567"/>
                  </a:lnTo>
                  <a:lnTo>
                    <a:pt x="906969" y="685144"/>
                  </a:lnTo>
                  <a:lnTo>
                    <a:pt x="905463" y="679691"/>
                  </a:lnTo>
                  <a:lnTo>
                    <a:pt x="908517" y="670147"/>
                  </a:lnTo>
                  <a:lnTo>
                    <a:pt x="934375" y="639161"/>
                  </a:lnTo>
                  <a:lnTo>
                    <a:pt x="951889" y="630888"/>
                  </a:lnTo>
                  <a:lnTo>
                    <a:pt x="960498" y="626441"/>
                  </a:lnTo>
                  <a:lnTo>
                    <a:pt x="974859" y="616466"/>
                  </a:lnTo>
                  <a:lnTo>
                    <a:pt x="985915" y="604573"/>
                  </a:lnTo>
                  <a:lnTo>
                    <a:pt x="991937" y="589760"/>
                  </a:lnTo>
                  <a:lnTo>
                    <a:pt x="991194" y="571029"/>
                  </a:lnTo>
                  <a:lnTo>
                    <a:pt x="975031" y="533188"/>
                  </a:lnTo>
                  <a:lnTo>
                    <a:pt x="941688" y="509887"/>
                  </a:lnTo>
                  <a:lnTo>
                    <a:pt x="869163" y="504359"/>
                  </a:lnTo>
                  <a:lnTo>
                    <a:pt x="757270" y="504396"/>
                  </a:lnTo>
                  <a:lnTo>
                    <a:pt x="757270" y="501406"/>
                  </a:lnTo>
                  <a:lnTo>
                    <a:pt x="666108" y="501173"/>
                  </a:lnTo>
                  <a:lnTo>
                    <a:pt x="635729" y="501569"/>
                  </a:lnTo>
                  <a:lnTo>
                    <a:pt x="594617" y="499656"/>
                  </a:lnTo>
                  <a:lnTo>
                    <a:pt x="571840" y="488790"/>
                  </a:lnTo>
                  <a:lnTo>
                    <a:pt x="563705" y="464647"/>
                  </a:lnTo>
                  <a:lnTo>
                    <a:pt x="566520" y="422899"/>
                  </a:lnTo>
                  <a:lnTo>
                    <a:pt x="567789" y="413664"/>
                  </a:lnTo>
                  <a:lnTo>
                    <a:pt x="622661" y="273526"/>
                  </a:lnTo>
                  <a:lnTo>
                    <a:pt x="636961" y="219493"/>
                  </a:lnTo>
                  <a:lnTo>
                    <a:pt x="638350" y="166445"/>
                  </a:lnTo>
                  <a:lnTo>
                    <a:pt x="627688" y="114374"/>
                  </a:lnTo>
                  <a:lnTo>
                    <a:pt x="605836" y="63275"/>
                  </a:lnTo>
                  <a:lnTo>
                    <a:pt x="575693" y="26087"/>
                  </a:lnTo>
                  <a:lnTo>
                    <a:pt x="532620" y="4458"/>
                  </a:lnTo>
                  <a:lnTo>
                    <a:pt x="493739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540171" y="7482090"/>
              <a:ext cx="992505" cy="1194435"/>
            </a:xfrm>
            <a:custGeom>
              <a:avLst/>
              <a:gdLst/>
              <a:ahLst/>
              <a:cxnLst/>
              <a:rect l="l" t="t" r="r" b="b"/>
              <a:pathLst>
                <a:path w="992504" h="1194434">
                  <a:moveTo>
                    <a:pt x="757270" y="504396"/>
                  </a:moveTo>
                  <a:lnTo>
                    <a:pt x="794570" y="504354"/>
                  </a:lnTo>
                  <a:lnTo>
                    <a:pt x="831868" y="504304"/>
                  </a:lnTo>
                  <a:lnTo>
                    <a:pt x="869163" y="504359"/>
                  </a:lnTo>
                  <a:lnTo>
                    <a:pt x="915367" y="505003"/>
                  </a:lnTo>
                  <a:lnTo>
                    <a:pt x="960903" y="519375"/>
                  </a:lnTo>
                  <a:lnTo>
                    <a:pt x="984864" y="550635"/>
                  </a:lnTo>
                  <a:lnTo>
                    <a:pt x="991937" y="589760"/>
                  </a:lnTo>
                  <a:lnTo>
                    <a:pt x="985915" y="604573"/>
                  </a:lnTo>
                  <a:lnTo>
                    <a:pt x="974859" y="616466"/>
                  </a:lnTo>
                  <a:lnTo>
                    <a:pt x="960498" y="626441"/>
                  </a:lnTo>
                  <a:lnTo>
                    <a:pt x="951889" y="630888"/>
                  </a:lnTo>
                  <a:lnTo>
                    <a:pt x="942941" y="634851"/>
                  </a:lnTo>
                  <a:lnTo>
                    <a:pt x="934375" y="639161"/>
                  </a:lnTo>
                  <a:lnTo>
                    <a:pt x="908517" y="670147"/>
                  </a:lnTo>
                  <a:lnTo>
                    <a:pt x="905463" y="679691"/>
                  </a:lnTo>
                  <a:lnTo>
                    <a:pt x="906969" y="685144"/>
                  </a:lnTo>
                  <a:lnTo>
                    <a:pt x="912154" y="691567"/>
                  </a:lnTo>
                  <a:lnTo>
                    <a:pt x="919270" y="697709"/>
                  </a:lnTo>
                  <a:lnTo>
                    <a:pt x="926572" y="702321"/>
                  </a:lnTo>
                  <a:lnTo>
                    <a:pt x="945411" y="713931"/>
                  </a:lnTo>
                  <a:lnTo>
                    <a:pt x="960210" y="728293"/>
                  </a:lnTo>
                  <a:lnTo>
                    <a:pt x="970479" y="745944"/>
                  </a:lnTo>
                  <a:lnTo>
                    <a:pt x="975727" y="767421"/>
                  </a:lnTo>
                  <a:lnTo>
                    <a:pt x="975816" y="785210"/>
                  </a:lnTo>
                  <a:lnTo>
                    <a:pt x="971775" y="801258"/>
                  </a:lnTo>
                  <a:lnTo>
                    <a:pt x="963248" y="815394"/>
                  </a:lnTo>
                  <a:lnTo>
                    <a:pt x="949880" y="827444"/>
                  </a:lnTo>
                  <a:lnTo>
                    <a:pt x="943057" y="832143"/>
                  </a:lnTo>
                  <a:lnTo>
                    <a:pt x="935870" y="836453"/>
                  </a:lnTo>
                  <a:lnTo>
                    <a:pt x="929625" y="841844"/>
                  </a:lnTo>
                  <a:lnTo>
                    <a:pt x="911955" y="859775"/>
                  </a:lnTo>
                  <a:lnTo>
                    <a:pt x="903704" y="876501"/>
                  </a:lnTo>
                  <a:lnTo>
                    <a:pt x="904188" y="894937"/>
                  </a:lnTo>
                  <a:lnTo>
                    <a:pt x="912725" y="918000"/>
                  </a:lnTo>
                  <a:lnTo>
                    <a:pt x="921326" y="957904"/>
                  </a:lnTo>
                  <a:lnTo>
                    <a:pt x="913225" y="999298"/>
                  </a:lnTo>
                  <a:lnTo>
                    <a:pt x="890183" y="1037113"/>
                  </a:lnTo>
                  <a:lnTo>
                    <a:pt x="853959" y="1066281"/>
                  </a:lnTo>
                  <a:lnTo>
                    <a:pt x="842089" y="1074139"/>
                  </a:lnTo>
                  <a:lnTo>
                    <a:pt x="834134" y="1083212"/>
                  </a:lnTo>
                  <a:lnTo>
                    <a:pt x="829935" y="1094595"/>
                  </a:lnTo>
                  <a:lnTo>
                    <a:pt x="829331" y="1109379"/>
                  </a:lnTo>
                  <a:lnTo>
                    <a:pt x="823015" y="1140159"/>
                  </a:lnTo>
                  <a:lnTo>
                    <a:pt x="802362" y="1166983"/>
                  </a:lnTo>
                  <a:lnTo>
                    <a:pt x="771203" y="1186118"/>
                  </a:lnTo>
                  <a:lnTo>
                    <a:pt x="733372" y="1193829"/>
                  </a:lnTo>
                  <a:lnTo>
                    <a:pt x="680459" y="1194308"/>
                  </a:lnTo>
                  <a:lnTo>
                    <a:pt x="627735" y="1193530"/>
                  </a:lnTo>
                  <a:lnTo>
                    <a:pt x="575236" y="1191170"/>
                  </a:lnTo>
                  <a:lnTo>
                    <a:pt x="522998" y="1186907"/>
                  </a:lnTo>
                  <a:lnTo>
                    <a:pt x="471058" y="1180417"/>
                  </a:lnTo>
                  <a:lnTo>
                    <a:pt x="419451" y="1171378"/>
                  </a:lnTo>
                  <a:lnTo>
                    <a:pt x="368214" y="1159467"/>
                  </a:lnTo>
                  <a:lnTo>
                    <a:pt x="317383" y="1144362"/>
                  </a:lnTo>
                  <a:lnTo>
                    <a:pt x="266994" y="1125739"/>
                  </a:lnTo>
                  <a:lnTo>
                    <a:pt x="223713" y="1110309"/>
                  </a:lnTo>
                  <a:lnTo>
                    <a:pt x="179182" y="1097888"/>
                  </a:lnTo>
                  <a:lnTo>
                    <a:pt x="134007" y="1087229"/>
                  </a:lnTo>
                  <a:lnTo>
                    <a:pt x="88797" y="1077087"/>
                  </a:lnTo>
                  <a:lnTo>
                    <a:pt x="59074" y="1066947"/>
                  </a:lnTo>
                  <a:lnTo>
                    <a:pt x="20026" y="1028665"/>
                  </a:lnTo>
                  <a:lnTo>
                    <a:pt x="7808" y="975065"/>
                  </a:lnTo>
                  <a:lnTo>
                    <a:pt x="1526" y="927262"/>
                  </a:lnTo>
                  <a:lnTo>
                    <a:pt x="0" y="856395"/>
                  </a:lnTo>
                  <a:lnTo>
                    <a:pt x="268" y="809446"/>
                  </a:lnTo>
                  <a:lnTo>
                    <a:pt x="826" y="762493"/>
                  </a:lnTo>
                  <a:lnTo>
                    <a:pt x="1442" y="715538"/>
                  </a:lnTo>
                  <a:lnTo>
                    <a:pt x="1884" y="668584"/>
                  </a:lnTo>
                  <a:lnTo>
                    <a:pt x="3785" y="653849"/>
                  </a:lnTo>
                  <a:lnTo>
                    <a:pt x="9643" y="644076"/>
                  </a:lnTo>
                  <a:lnTo>
                    <a:pt x="20034" y="638864"/>
                  </a:lnTo>
                  <a:lnTo>
                    <a:pt x="35533" y="637812"/>
                  </a:lnTo>
                  <a:lnTo>
                    <a:pt x="67245" y="638771"/>
                  </a:lnTo>
                  <a:lnTo>
                    <a:pt x="98999" y="638871"/>
                  </a:lnTo>
                  <a:lnTo>
                    <a:pt x="130773" y="638579"/>
                  </a:lnTo>
                  <a:lnTo>
                    <a:pt x="162541" y="638365"/>
                  </a:lnTo>
                  <a:lnTo>
                    <a:pt x="177129" y="636638"/>
                  </a:lnTo>
                  <a:lnTo>
                    <a:pt x="189551" y="631468"/>
                  </a:lnTo>
                  <a:lnTo>
                    <a:pt x="200204" y="622814"/>
                  </a:lnTo>
                  <a:lnTo>
                    <a:pt x="209484" y="610634"/>
                  </a:lnTo>
                  <a:lnTo>
                    <a:pt x="239379" y="563566"/>
                  </a:lnTo>
                  <a:lnTo>
                    <a:pt x="269682" y="516752"/>
                  </a:lnTo>
                  <a:lnTo>
                    <a:pt x="300020" y="469964"/>
                  </a:lnTo>
                  <a:lnTo>
                    <a:pt x="330024" y="422978"/>
                  </a:lnTo>
                  <a:lnTo>
                    <a:pt x="359322" y="375567"/>
                  </a:lnTo>
                  <a:lnTo>
                    <a:pt x="385516" y="328526"/>
                  </a:lnTo>
                  <a:lnTo>
                    <a:pt x="407557" y="280261"/>
                  </a:lnTo>
                  <a:lnTo>
                    <a:pt x="424903" y="230605"/>
                  </a:lnTo>
                  <a:lnTo>
                    <a:pt x="437011" y="179393"/>
                  </a:lnTo>
                  <a:lnTo>
                    <a:pt x="443339" y="126456"/>
                  </a:lnTo>
                  <a:lnTo>
                    <a:pt x="443345" y="71630"/>
                  </a:lnTo>
                  <a:lnTo>
                    <a:pt x="447650" y="33830"/>
                  </a:lnTo>
                  <a:lnTo>
                    <a:pt x="464932" y="9872"/>
                  </a:lnTo>
                  <a:lnTo>
                    <a:pt x="493739" y="0"/>
                  </a:lnTo>
                  <a:lnTo>
                    <a:pt x="532620" y="4458"/>
                  </a:lnTo>
                  <a:lnTo>
                    <a:pt x="575693" y="26087"/>
                  </a:lnTo>
                  <a:lnTo>
                    <a:pt x="605836" y="63275"/>
                  </a:lnTo>
                  <a:lnTo>
                    <a:pt x="627688" y="114374"/>
                  </a:lnTo>
                  <a:lnTo>
                    <a:pt x="638350" y="166445"/>
                  </a:lnTo>
                  <a:lnTo>
                    <a:pt x="636961" y="219493"/>
                  </a:lnTo>
                  <a:lnTo>
                    <a:pt x="622661" y="273526"/>
                  </a:lnTo>
                  <a:lnTo>
                    <a:pt x="609436" y="307531"/>
                  </a:lnTo>
                  <a:lnTo>
                    <a:pt x="596095" y="341492"/>
                  </a:lnTo>
                  <a:lnTo>
                    <a:pt x="582731" y="375446"/>
                  </a:lnTo>
                  <a:lnTo>
                    <a:pt x="569435" y="409430"/>
                  </a:lnTo>
                  <a:lnTo>
                    <a:pt x="567789" y="413664"/>
                  </a:lnTo>
                  <a:lnTo>
                    <a:pt x="567136" y="418351"/>
                  </a:lnTo>
                  <a:lnTo>
                    <a:pt x="566520" y="422899"/>
                  </a:lnTo>
                  <a:lnTo>
                    <a:pt x="563705" y="464647"/>
                  </a:lnTo>
                  <a:lnTo>
                    <a:pt x="571840" y="488790"/>
                  </a:lnTo>
                  <a:lnTo>
                    <a:pt x="594617" y="499656"/>
                  </a:lnTo>
                  <a:lnTo>
                    <a:pt x="635729" y="501569"/>
                  </a:lnTo>
                  <a:lnTo>
                    <a:pt x="666108" y="501173"/>
                  </a:lnTo>
                  <a:lnTo>
                    <a:pt x="696495" y="501158"/>
                  </a:lnTo>
                  <a:lnTo>
                    <a:pt x="726884" y="501308"/>
                  </a:lnTo>
                  <a:lnTo>
                    <a:pt x="757270" y="501406"/>
                  </a:lnTo>
                  <a:lnTo>
                    <a:pt x="757270" y="502411"/>
                  </a:lnTo>
                  <a:lnTo>
                    <a:pt x="757270" y="503404"/>
                  </a:lnTo>
                  <a:lnTo>
                    <a:pt x="757270" y="504396"/>
                  </a:lnTo>
                  <a:close/>
                </a:path>
              </a:pathLst>
            </a:custGeom>
            <a:ln w="22114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5" name="object 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050965" y="673181"/>
            <a:ext cx="5095504" cy="461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66974" y="3767009"/>
            <a:ext cx="3042275" cy="688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350" spc="-5" dirty="0">
                <a:solidFill>
                  <a:srgbClr val="00569B"/>
                </a:solidFill>
                <a:latin typeface="Myriad Pro"/>
                <a:cs typeface="Myriad Pro"/>
              </a:rPr>
              <a:t>parkeerdruk</a:t>
            </a:r>
            <a:endParaRPr sz="4350" dirty="0">
              <a:latin typeface="Myriad Pro"/>
              <a:cs typeface="Myriad Pr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66975" y="5768925"/>
            <a:ext cx="4671060" cy="2691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350" spc="5" dirty="0">
                <a:solidFill>
                  <a:srgbClr val="00569B"/>
                </a:solidFill>
                <a:latin typeface="Myriad Pro"/>
                <a:cs typeface="Myriad Pro"/>
              </a:rPr>
              <a:t>duurzaam</a:t>
            </a:r>
            <a:r>
              <a:rPr sz="4350" spc="-3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dirty="0">
                <a:solidFill>
                  <a:srgbClr val="00569B"/>
                </a:solidFill>
                <a:latin typeface="Myriad Pro"/>
                <a:cs typeface="Myriad Pro"/>
              </a:rPr>
              <a:t>vervoer</a:t>
            </a:r>
            <a:endParaRPr sz="4350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</a:pPr>
            <a:endParaRPr sz="5200" dirty="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4295"/>
              </a:spcBef>
            </a:pPr>
            <a:r>
              <a:rPr sz="4350" spc="-5" dirty="0">
                <a:solidFill>
                  <a:srgbClr val="00569B"/>
                </a:solidFill>
                <a:latin typeface="Myriad Pro"/>
                <a:cs typeface="Myriad Pro"/>
              </a:rPr>
              <a:t>gezond</a:t>
            </a:r>
            <a:r>
              <a:rPr sz="4350" spc="-2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dirty="0">
                <a:solidFill>
                  <a:srgbClr val="00569B"/>
                </a:solidFill>
                <a:latin typeface="Myriad Pro"/>
                <a:cs typeface="Myriad Pro"/>
              </a:rPr>
              <a:t>naar</a:t>
            </a:r>
            <a:r>
              <a:rPr sz="4350" spc="-2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dirty="0">
                <a:solidFill>
                  <a:srgbClr val="00569B"/>
                </a:solidFill>
                <a:latin typeface="Myriad Pro"/>
                <a:cs typeface="Myriad Pro"/>
              </a:rPr>
              <a:t>je</a:t>
            </a:r>
            <a:r>
              <a:rPr sz="4350" spc="-2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spc="-10" dirty="0">
                <a:solidFill>
                  <a:srgbClr val="00569B"/>
                </a:solidFill>
                <a:latin typeface="Myriad Pro"/>
                <a:cs typeface="Myriad Pro"/>
              </a:rPr>
              <a:t>werk</a:t>
            </a:r>
            <a:endParaRPr sz="4350" dirty="0">
              <a:latin typeface="Myriad Pro"/>
              <a:cs typeface="Myriad Pr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68525" y="0"/>
            <a:ext cx="2849880" cy="2849880"/>
          </a:xfrm>
          <a:custGeom>
            <a:avLst/>
            <a:gdLst/>
            <a:ahLst/>
            <a:cxnLst/>
            <a:rect l="l" t="t" r="r" b="b"/>
            <a:pathLst>
              <a:path w="2849879" h="2849880">
                <a:moveTo>
                  <a:pt x="2849404" y="0"/>
                </a:moveTo>
                <a:lnTo>
                  <a:pt x="0" y="0"/>
                </a:lnTo>
                <a:lnTo>
                  <a:pt x="0" y="2279515"/>
                </a:lnTo>
                <a:lnTo>
                  <a:pt x="2091" y="2328688"/>
                </a:lnTo>
                <a:lnTo>
                  <a:pt x="8253" y="2376698"/>
                </a:lnTo>
                <a:lnTo>
                  <a:pt x="18313" y="2423376"/>
                </a:lnTo>
                <a:lnTo>
                  <a:pt x="32100" y="2468550"/>
                </a:lnTo>
                <a:lnTo>
                  <a:pt x="49444" y="2512049"/>
                </a:lnTo>
                <a:lnTo>
                  <a:pt x="70173" y="2553702"/>
                </a:lnTo>
                <a:lnTo>
                  <a:pt x="94116" y="2593338"/>
                </a:lnTo>
                <a:lnTo>
                  <a:pt x="121102" y="2630786"/>
                </a:lnTo>
                <a:lnTo>
                  <a:pt x="150961" y="2665875"/>
                </a:lnTo>
                <a:lnTo>
                  <a:pt x="183520" y="2698434"/>
                </a:lnTo>
                <a:lnTo>
                  <a:pt x="218610" y="2728292"/>
                </a:lnTo>
                <a:lnTo>
                  <a:pt x="256058" y="2755278"/>
                </a:lnTo>
                <a:lnTo>
                  <a:pt x="295694" y="2779221"/>
                </a:lnTo>
                <a:lnTo>
                  <a:pt x="337347" y="2799949"/>
                </a:lnTo>
                <a:lnTo>
                  <a:pt x="380846" y="2817292"/>
                </a:lnTo>
                <a:lnTo>
                  <a:pt x="426019" y="2831079"/>
                </a:lnTo>
                <a:lnTo>
                  <a:pt x="472696" y="2841138"/>
                </a:lnTo>
                <a:lnTo>
                  <a:pt x="520705" y="2847300"/>
                </a:lnTo>
                <a:lnTo>
                  <a:pt x="569875" y="2849391"/>
                </a:lnTo>
                <a:lnTo>
                  <a:pt x="2279515" y="2849391"/>
                </a:lnTo>
                <a:lnTo>
                  <a:pt x="2328688" y="2847300"/>
                </a:lnTo>
                <a:lnTo>
                  <a:pt x="2376699" y="2841138"/>
                </a:lnTo>
                <a:lnTo>
                  <a:pt x="2423377" y="2831079"/>
                </a:lnTo>
                <a:lnTo>
                  <a:pt x="2468551" y="2817292"/>
                </a:lnTo>
                <a:lnTo>
                  <a:pt x="2512051" y="2799949"/>
                </a:lnTo>
                <a:lnTo>
                  <a:pt x="2553705" y="2779221"/>
                </a:lnTo>
                <a:lnTo>
                  <a:pt x="2593342" y="2755278"/>
                </a:lnTo>
                <a:lnTo>
                  <a:pt x="2630791" y="2728292"/>
                </a:lnTo>
                <a:lnTo>
                  <a:pt x="2665881" y="2698434"/>
                </a:lnTo>
                <a:lnTo>
                  <a:pt x="2698441" y="2665875"/>
                </a:lnTo>
                <a:lnTo>
                  <a:pt x="2728300" y="2630786"/>
                </a:lnTo>
                <a:lnTo>
                  <a:pt x="2755287" y="2593338"/>
                </a:lnTo>
                <a:lnTo>
                  <a:pt x="2779230" y="2553702"/>
                </a:lnTo>
                <a:lnTo>
                  <a:pt x="2799959" y="2512049"/>
                </a:lnTo>
                <a:lnTo>
                  <a:pt x="2817303" y="2468550"/>
                </a:lnTo>
                <a:lnTo>
                  <a:pt x="2831091" y="2423376"/>
                </a:lnTo>
                <a:lnTo>
                  <a:pt x="2841151" y="2376698"/>
                </a:lnTo>
                <a:lnTo>
                  <a:pt x="2847312" y="2328688"/>
                </a:lnTo>
                <a:lnTo>
                  <a:pt x="2849404" y="2279515"/>
                </a:lnTo>
                <a:lnTo>
                  <a:pt x="2849404" y="0"/>
                </a:lnTo>
                <a:close/>
              </a:path>
            </a:pathLst>
          </a:custGeom>
          <a:solidFill>
            <a:srgbClr val="51B5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466784" y="1097874"/>
            <a:ext cx="2336866" cy="628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950" b="1" spc="-150" dirty="0">
                <a:solidFill>
                  <a:srgbClr val="FFFFFF"/>
                </a:solidFill>
                <a:latin typeface="Myriad Pro Light"/>
                <a:cs typeface="Myriad Pro Light"/>
              </a:rPr>
              <a:t>W</a:t>
            </a:r>
            <a:r>
              <a:rPr sz="3950" b="1" dirty="0">
                <a:solidFill>
                  <a:srgbClr val="FFFFFF"/>
                </a:solidFill>
                <a:latin typeface="Myriad Pro Light"/>
                <a:cs typeface="Myriad Pro Light"/>
              </a:rPr>
              <a:t>aa</a:t>
            </a:r>
            <a:r>
              <a:rPr sz="3950" b="1" spc="-40" dirty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3950" b="1" dirty="0">
                <a:solidFill>
                  <a:srgbClr val="FFFFFF"/>
                </a:solidFill>
                <a:latin typeface="Myriad Pro Light"/>
                <a:cs typeface="Myriad Pro Light"/>
              </a:rPr>
              <a:t>om?</a:t>
            </a:r>
            <a:endParaRPr sz="3950" dirty="0">
              <a:latin typeface="Myriad Pro Light"/>
              <a:cs typeface="Myriad Pro Ligh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290470" y="3603776"/>
            <a:ext cx="1282700" cy="1282700"/>
          </a:xfrm>
          <a:custGeom>
            <a:avLst/>
            <a:gdLst/>
            <a:ahLst/>
            <a:cxnLst/>
            <a:rect l="l" t="t" r="r" b="b"/>
            <a:pathLst>
              <a:path w="1282700" h="1282700">
                <a:moveTo>
                  <a:pt x="1088046" y="0"/>
                </a:moveTo>
                <a:lnTo>
                  <a:pt x="194180" y="0"/>
                </a:lnTo>
                <a:lnTo>
                  <a:pt x="149795" y="5151"/>
                </a:lnTo>
                <a:lnTo>
                  <a:pt x="108977" y="19813"/>
                </a:lnTo>
                <a:lnTo>
                  <a:pt x="72915" y="42797"/>
                </a:lnTo>
                <a:lnTo>
                  <a:pt x="42797" y="72915"/>
                </a:lnTo>
                <a:lnTo>
                  <a:pt x="19813" y="108977"/>
                </a:lnTo>
                <a:lnTo>
                  <a:pt x="5151" y="149795"/>
                </a:lnTo>
                <a:lnTo>
                  <a:pt x="0" y="194180"/>
                </a:lnTo>
                <a:lnTo>
                  <a:pt x="0" y="1088046"/>
                </a:lnTo>
                <a:lnTo>
                  <a:pt x="5151" y="1132431"/>
                </a:lnTo>
                <a:lnTo>
                  <a:pt x="19813" y="1173249"/>
                </a:lnTo>
                <a:lnTo>
                  <a:pt x="42797" y="1209311"/>
                </a:lnTo>
                <a:lnTo>
                  <a:pt x="72915" y="1239429"/>
                </a:lnTo>
                <a:lnTo>
                  <a:pt x="108977" y="1262413"/>
                </a:lnTo>
                <a:lnTo>
                  <a:pt x="149795" y="1277075"/>
                </a:lnTo>
                <a:lnTo>
                  <a:pt x="194180" y="1282226"/>
                </a:lnTo>
                <a:lnTo>
                  <a:pt x="1088046" y="1282226"/>
                </a:lnTo>
                <a:lnTo>
                  <a:pt x="1132431" y="1277075"/>
                </a:lnTo>
                <a:lnTo>
                  <a:pt x="1173249" y="1262413"/>
                </a:lnTo>
                <a:lnTo>
                  <a:pt x="1209311" y="1239429"/>
                </a:lnTo>
                <a:lnTo>
                  <a:pt x="1239429" y="1209311"/>
                </a:lnTo>
                <a:lnTo>
                  <a:pt x="1262413" y="1173249"/>
                </a:lnTo>
                <a:lnTo>
                  <a:pt x="1277075" y="1132431"/>
                </a:lnTo>
                <a:lnTo>
                  <a:pt x="1282226" y="1088046"/>
                </a:lnTo>
                <a:lnTo>
                  <a:pt x="1282226" y="194180"/>
                </a:lnTo>
                <a:lnTo>
                  <a:pt x="1277075" y="149795"/>
                </a:lnTo>
                <a:lnTo>
                  <a:pt x="1262413" y="108977"/>
                </a:lnTo>
                <a:lnTo>
                  <a:pt x="1239429" y="72915"/>
                </a:lnTo>
                <a:lnTo>
                  <a:pt x="1209311" y="42797"/>
                </a:lnTo>
                <a:lnTo>
                  <a:pt x="1173249" y="19813"/>
                </a:lnTo>
                <a:lnTo>
                  <a:pt x="1132431" y="5151"/>
                </a:lnTo>
                <a:lnTo>
                  <a:pt x="1088046" y="0"/>
                </a:lnTo>
                <a:close/>
              </a:path>
            </a:pathLst>
          </a:custGeom>
          <a:solidFill>
            <a:srgbClr val="0056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541306" y="3425905"/>
            <a:ext cx="754380" cy="1474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0" b="1" spc="425" dirty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endParaRPr sz="9500">
              <a:latin typeface="Myriad Pro Light"/>
              <a:cs typeface="Myriad Pro Light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246601" y="5581604"/>
            <a:ext cx="1370330" cy="1418590"/>
            <a:chOff x="5246601" y="5581604"/>
            <a:chExt cx="1370330" cy="1418590"/>
          </a:xfrm>
        </p:grpSpPr>
        <p:sp>
          <p:nvSpPr>
            <p:cNvPr id="9" name="object 9"/>
            <p:cNvSpPr/>
            <p:nvPr/>
          </p:nvSpPr>
          <p:spPr>
            <a:xfrm>
              <a:off x="5246598" y="5581605"/>
              <a:ext cx="659765" cy="771525"/>
            </a:xfrm>
            <a:custGeom>
              <a:avLst/>
              <a:gdLst/>
              <a:ahLst/>
              <a:cxnLst/>
              <a:rect l="l" t="t" r="r" b="b"/>
              <a:pathLst>
                <a:path w="659764" h="771525">
                  <a:moveTo>
                    <a:pt x="545922" y="720966"/>
                  </a:moveTo>
                  <a:lnTo>
                    <a:pt x="530047" y="646341"/>
                  </a:lnTo>
                  <a:lnTo>
                    <a:pt x="507288" y="579462"/>
                  </a:lnTo>
                  <a:lnTo>
                    <a:pt x="484632" y="537908"/>
                  </a:lnTo>
                  <a:lnTo>
                    <a:pt x="456844" y="499351"/>
                  </a:lnTo>
                  <a:lnTo>
                    <a:pt x="424878" y="463511"/>
                  </a:lnTo>
                  <a:lnTo>
                    <a:pt x="389712" y="430098"/>
                  </a:lnTo>
                  <a:lnTo>
                    <a:pt x="352272" y="398805"/>
                  </a:lnTo>
                  <a:lnTo>
                    <a:pt x="313524" y="369354"/>
                  </a:lnTo>
                  <a:lnTo>
                    <a:pt x="274421" y="341439"/>
                  </a:lnTo>
                  <a:lnTo>
                    <a:pt x="235940" y="314782"/>
                  </a:lnTo>
                  <a:lnTo>
                    <a:pt x="196303" y="284784"/>
                  </a:lnTo>
                  <a:lnTo>
                    <a:pt x="159677" y="251637"/>
                  </a:lnTo>
                  <a:lnTo>
                    <a:pt x="126136" y="215595"/>
                  </a:lnTo>
                  <a:lnTo>
                    <a:pt x="95758" y="176872"/>
                  </a:lnTo>
                  <a:lnTo>
                    <a:pt x="68605" y="135724"/>
                  </a:lnTo>
                  <a:lnTo>
                    <a:pt x="44780" y="92379"/>
                  </a:lnTo>
                  <a:lnTo>
                    <a:pt x="24333" y="47066"/>
                  </a:lnTo>
                  <a:lnTo>
                    <a:pt x="7353" y="0"/>
                  </a:lnTo>
                  <a:lnTo>
                    <a:pt x="3302" y="50901"/>
                  </a:lnTo>
                  <a:lnTo>
                    <a:pt x="863" y="102031"/>
                  </a:lnTo>
                  <a:lnTo>
                    <a:pt x="0" y="153250"/>
                  </a:lnTo>
                  <a:lnTo>
                    <a:pt x="622" y="204431"/>
                  </a:lnTo>
                  <a:lnTo>
                    <a:pt x="2667" y="255422"/>
                  </a:lnTo>
                  <a:lnTo>
                    <a:pt x="6019" y="303949"/>
                  </a:lnTo>
                  <a:lnTo>
                    <a:pt x="11252" y="352590"/>
                  </a:lnTo>
                  <a:lnTo>
                    <a:pt x="18973" y="400900"/>
                  </a:lnTo>
                  <a:lnTo>
                    <a:pt x="29756" y="448424"/>
                  </a:lnTo>
                  <a:lnTo>
                    <a:pt x="44170" y="494715"/>
                  </a:lnTo>
                  <a:lnTo>
                    <a:pt x="62814" y="539330"/>
                  </a:lnTo>
                  <a:lnTo>
                    <a:pt x="86283" y="581812"/>
                  </a:lnTo>
                  <a:lnTo>
                    <a:pt x="115150" y="621728"/>
                  </a:lnTo>
                  <a:lnTo>
                    <a:pt x="146748" y="656018"/>
                  </a:lnTo>
                  <a:lnTo>
                    <a:pt x="181914" y="686765"/>
                  </a:lnTo>
                  <a:lnTo>
                    <a:pt x="220179" y="713498"/>
                  </a:lnTo>
                  <a:lnTo>
                    <a:pt x="261073" y="735774"/>
                  </a:lnTo>
                  <a:lnTo>
                    <a:pt x="304126" y="753160"/>
                  </a:lnTo>
                  <a:lnTo>
                    <a:pt x="348869" y="765200"/>
                  </a:lnTo>
                  <a:lnTo>
                    <a:pt x="394855" y="771461"/>
                  </a:lnTo>
                  <a:lnTo>
                    <a:pt x="441591" y="771486"/>
                  </a:lnTo>
                  <a:lnTo>
                    <a:pt x="485724" y="764844"/>
                  </a:lnTo>
                  <a:lnTo>
                    <a:pt x="517525" y="754735"/>
                  </a:lnTo>
                  <a:lnTo>
                    <a:pt x="536765" y="745502"/>
                  </a:lnTo>
                  <a:lnTo>
                    <a:pt x="543229" y="741451"/>
                  </a:lnTo>
                  <a:lnTo>
                    <a:pt x="545922" y="720966"/>
                  </a:lnTo>
                  <a:close/>
                </a:path>
                <a:path w="659764" h="771525">
                  <a:moveTo>
                    <a:pt x="659358" y="476542"/>
                  </a:moveTo>
                  <a:lnTo>
                    <a:pt x="658164" y="429768"/>
                  </a:lnTo>
                  <a:lnTo>
                    <a:pt x="651611" y="383387"/>
                  </a:lnTo>
                  <a:lnTo>
                    <a:pt x="640372" y="338188"/>
                  </a:lnTo>
                  <a:lnTo>
                    <a:pt x="617740" y="292912"/>
                  </a:lnTo>
                  <a:lnTo>
                    <a:pt x="582726" y="254393"/>
                  </a:lnTo>
                  <a:lnTo>
                    <a:pt x="540613" y="222250"/>
                  </a:lnTo>
                  <a:lnTo>
                    <a:pt x="496671" y="196138"/>
                  </a:lnTo>
                  <a:lnTo>
                    <a:pt x="454342" y="174790"/>
                  </a:lnTo>
                  <a:lnTo>
                    <a:pt x="410768" y="155397"/>
                  </a:lnTo>
                  <a:lnTo>
                    <a:pt x="366204" y="137617"/>
                  </a:lnTo>
                  <a:lnTo>
                    <a:pt x="320878" y="121107"/>
                  </a:lnTo>
                  <a:lnTo>
                    <a:pt x="275043" y="105537"/>
                  </a:lnTo>
                  <a:lnTo>
                    <a:pt x="228930" y="90563"/>
                  </a:lnTo>
                  <a:lnTo>
                    <a:pt x="136855" y="61099"/>
                  </a:lnTo>
                  <a:lnTo>
                    <a:pt x="91389" y="45935"/>
                  </a:lnTo>
                  <a:lnTo>
                    <a:pt x="46609" y="30035"/>
                  </a:lnTo>
                  <a:lnTo>
                    <a:pt x="66573" y="77558"/>
                  </a:lnTo>
                  <a:lnTo>
                    <a:pt x="91097" y="123342"/>
                  </a:lnTo>
                  <a:lnTo>
                    <a:pt x="119888" y="166700"/>
                  </a:lnTo>
                  <a:lnTo>
                    <a:pt x="152666" y="206984"/>
                  </a:lnTo>
                  <a:lnTo>
                    <a:pt x="189141" y="243547"/>
                  </a:lnTo>
                  <a:lnTo>
                    <a:pt x="229006" y="275704"/>
                  </a:lnTo>
                  <a:lnTo>
                    <a:pt x="310984" y="333959"/>
                  </a:lnTo>
                  <a:lnTo>
                    <a:pt x="352285" y="364896"/>
                  </a:lnTo>
                  <a:lnTo>
                    <a:pt x="392201" y="397662"/>
                  </a:lnTo>
                  <a:lnTo>
                    <a:pt x="429514" y="432714"/>
                  </a:lnTo>
                  <a:lnTo>
                    <a:pt x="463029" y="470535"/>
                  </a:lnTo>
                  <a:lnTo>
                    <a:pt x="491553" y="511556"/>
                  </a:lnTo>
                  <a:lnTo>
                    <a:pt x="513867" y="556260"/>
                  </a:lnTo>
                  <a:lnTo>
                    <a:pt x="528789" y="605116"/>
                  </a:lnTo>
                  <a:lnTo>
                    <a:pt x="537184" y="651560"/>
                  </a:lnTo>
                  <a:lnTo>
                    <a:pt x="542861" y="698398"/>
                  </a:lnTo>
                  <a:lnTo>
                    <a:pt x="546100" y="719074"/>
                  </a:lnTo>
                  <a:lnTo>
                    <a:pt x="547077" y="731113"/>
                  </a:lnTo>
                  <a:lnTo>
                    <a:pt x="545528" y="739152"/>
                  </a:lnTo>
                  <a:lnTo>
                    <a:pt x="573341" y="698842"/>
                  </a:lnTo>
                  <a:lnTo>
                    <a:pt x="600367" y="656856"/>
                  </a:lnTo>
                  <a:lnTo>
                    <a:pt x="624382" y="613270"/>
                  </a:lnTo>
                  <a:lnTo>
                    <a:pt x="643166" y="568172"/>
                  </a:lnTo>
                  <a:lnTo>
                    <a:pt x="654583" y="522935"/>
                  </a:lnTo>
                  <a:lnTo>
                    <a:pt x="659358" y="476542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814879" y="6332295"/>
              <a:ext cx="120650" cy="656590"/>
            </a:xfrm>
            <a:custGeom>
              <a:avLst/>
              <a:gdLst/>
              <a:ahLst/>
              <a:cxnLst/>
              <a:rect l="l" t="t" r="r" b="b"/>
              <a:pathLst>
                <a:path w="120650" h="656590">
                  <a:moveTo>
                    <a:pt x="0" y="0"/>
                  </a:moveTo>
                  <a:lnTo>
                    <a:pt x="69438" y="27427"/>
                  </a:lnTo>
                  <a:lnTo>
                    <a:pt x="105095" y="80842"/>
                  </a:lnTo>
                  <a:lnTo>
                    <a:pt x="118232" y="200088"/>
                  </a:lnTo>
                  <a:lnTo>
                    <a:pt x="120109" y="425013"/>
                  </a:lnTo>
                  <a:lnTo>
                    <a:pt x="120109" y="655996"/>
                  </a:lnTo>
                </a:path>
              </a:pathLst>
            </a:custGeom>
            <a:ln w="22617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029757" y="5938437"/>
              <a:ext cx="587375" cy="522605"/>
            </a:xfrm>
            <a:custGeom>
              <a:avLst/>
              <a:gdLst/>
              <a:ahLst/>
              <a:cxnLst/>
              <a:rect l="l" t="t" r="r" b="b"/>
              <a:pathLst>
                <a:path w="587375" h="522604">
                  <a:moveTo>
                    <a:pt x="551472" y="15875"/>
                  </a:moveTo>
                  <a:lnTo>
                    <a:pt x="498487" y="21526"/>
                  </a:lnTo>
                  <a:lnTo>
                    <a:pt x="444792" y="26022"/>
                  </a:lnTo>
                  <a:lnTo>
                    <a:pt x="390740" y="30251"/>
                  </a:lnTo>
                  <a:lnTo>
                    <a:pt x="336715" y="35090"/>
                  </a:lnTo>
                  <a:lnTo>
                    <a:pt x="283083" y="41389"/>
                  </a:lnTo>
                  <a:lnTo>
                    <a:pt x="230187" y="50050"/>
                  </a:lnTo>
                  <a:lnTo>
                    <a:pt x="178422" y="61925"/>
                  </a:lnTo>
                  <a:lnTo>
                    <a:pt x="140220" y="73977"/>
                  </a:lnTo>
                  <a:lnTo>
                    <a:pt x="102336" y="90944"/>
                  </a:lnTo>
                  <a:lnTo>
                    <a:pt x="68732" y="114058"/>
                  </a:lnTo>
                  <a:lnTo>
                    <a:pt x="43345" y="144526"/>
                  </a:lnTo>
                  <a:lnTo>
                    <a:pt x="22999" y="185407"/>
                  </a:lnTo>
                  <a:lnTo>
                    <a:pt x="8178" y="228803"/>
                  </a:lnTo>
                  <a:lnTo>
                    <a:pt x="101" y="273799"/>
                  </a:lnTo>
                  <a:lnTo>
                    <a:pt x="0" y="319468"/>
                  </a:lnTo>
                  <a:lnTo>
                    <a:pt x="6235" y="357225"/>
                  </a:lnTo>
                  <a:lnTo>
                    <a:pt x="16751" y="394766"/>
                  </a:lnTo>
                  <a:lnTo>
                    <a:pt x="29845" y="431647"/>
                  </a:lnTo>
                  <a:lnTo>
                    <a:pt x="43840" y="467372"/>
                  </a:lnTo>
                  <a:lnTo>
                    <a:pt x="44107" y="460959"/>
                  </a:lnTo>
                  <a:lnTo>
                    <a:pt x="47002" y="451954"/>
                  </a:lnTo>
                  <a:lnTo>
                    <a:pt x="53187" y="436765"/>
                  </a:lnTo>
                  <a:lnTo>
                    <a:pt x="59283" y="419315"/>
                  </a:lnTo>
                  <a:lnTo>
                    <a:pt x="65900" y="402056"/>
                  </a:lnTo>
                  <a:lnTo>
                    <a:pt x="107442" y="324510"/>
                  </a:lnTo>
                  <a:lnTo>
                    <a:pt x="141986" y="288036"/>
                  </a:lnTo>
                  <a:lnTo>
                    <a:pt x="182460" y="257505"/>
                  </a:lnTo>
                  <a:lnTo>
                    <a:pt x="227101" y="231711"/>
                  </a:lnTo>
                  <a:lnTo>
                    <a:pt x="274142" y="209423"/>
                  </a:lnTo>
                  <a:lnTo>
                    <a:pt x="321805" y="189458"/>
                  </a:lnTo>
                  <a:lnTo>
                    <a:pt x="368325" y="170586"/>
                  </a:lnTo>
                  <a:lnTo>
                    <a:pt x="411530" y="149237"/>
                  </a:lnTo>
                  <a:lnTo>
                    <a:pt x="452031" y="122301"/>
                  </a:lnTo>
                  <a:lnTo>
                    <a:pt x="489254" y="90576"/>
                  </a:lnTo>
                  <a:lnTo>
                    <a:pt x="522592" y="54851"/>
                  </a:lnTo>
                  <a:lnTo>
                    <a:pt x="551472" y="15875"/>
                  </a:lnTo>
                  <a:close/>
                </a:path>
                <a:path w="587375" h="522604">
                  <a:moveTo>
                    <a:pt x="586816" y="0"/>
                  </a:moveTo>
                  <a:lnTo>
                    <a:pt x="557771" y="43383"/>
                  </a:lnTo>
                  <a:lnTo>
                    <a:pt x="524649" y="83210"/>
                  </a:lnTo>
                  <a:lnTo>
                    <a:pt x="487680" y="119087"/>
                  </a:lnTo>
                  <a:lnTo>
                    <a:pt x="447090" y="150634"/>
                  </a:lnTo>
                  <a:lnTo>
                    <a:pt x="403123" y="177457"/>
                  </a:lnTo>
                  <a:lnTo>
                    <a:pt x="356031" y="199161"/>
                  </a:lnTo>
                  <a:lnTo>
                    <a:pt x="311988" y="216573"/>
                  </a:lnTo>
                  <a:lnTo>
                    <a:pt x="267131" y="235572"/>
                  </a:lnTo>
                  <a:lnTo>
                    <a:pt x="222897" y="256997"/>
                  </a:lnTo>
                  <a:lnTo>
                    <a:pt x="180721" y="281673"/>
                  </a:lnTo>
                  <a:lnTo>
                    <a:pt x="142036" y="310464"/>
                  </a:lnTo>
                  <a:lnTo>
                    <a:pt x="108305" y="344182"/>
                  </a:lnTo>
                  <a:lnTo>
                    <a:pt x="80949" y="383679"/>
                  </a:lnTo>
                  <a:lnTo>
                    <a:pt x="58369" y="426326"/>
                  </a:lnTo>
                  <a:lnTo>
                    <a:pt x="45186" y="469544"/>
                  </a:lnTo>
                  <a:lnTo>
                    <a:pt x="49390" y="473786"/>
                  </a:lnTo>
                  <a:lnTo>
                    <a:pt x="84848" y="497687"/>
                  </a:lnTo>
                  <a:lnTo>
                    <a:pt x="165011" y="520712"/>
                  </a:lnTo>
                  <a:lnTo>
                    <a:pt x="213385" y="522211"/>
                  </a:lnTo>
                  <a:lnTo>
                    <a:pt x="261416" y="515772"/>
                  </a:lnTo>
                  <a:lnTo>
                    <a:pt x="308076" y="502018"/>
                  </a:lnTo>
                  <a:lnTo>
                    <a:pt x="352336" y="481533"/>
                  </a:lnTo>
                  <a:lnTo>
                    <a:pt x="393153" y="454939"/>
                  </a:lnTo>
                  <a:lnTo>
                    <a:pt x="431228" y="420560"/>
                  </a:lnTo>
                  <a:lnTo>
                    <a:pt x="463003" y="381254"/>
                  </a:lnTo>
                  <a:lnTo>
                    <a:pt x="489369" y="338048"/>
                  </a:lnTo>
                  <a:lnTo>
                    <a:pt x="511175" y="292011"/>
                  </a:lnTo>
                  <a:lnTo>
                    <a:pt x="529297" y="244208"/>
                  </a:lnTo>
                  <a:lnTo>
                    <a:pt x="544601" y="195681"/>
                  </a:lnTo>
                  <a:lnTo>
                    <a:pt x="557822" y="147447"/>
                  </a:lnTo>
                  <a:lnTo>
                    <a:pt x="569353" y="98640"/>
                  </a:lnTo>
                  <a:lnTo>
                    <a:pt x="579069" y="49441"/>
                  </a:lnTo>
                  <a:lnTo>
                    <a:pt x="586816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933664" y="6432403"/>
              <a:ext cx="128905" cy="473709"/>
            </a:xfrm>
            <a:custGeom>
              <a:avLst/>
              <a:gdLst/>
              <a:ahLst/>
              <a:cxnLst/>
              <a:rect l="l" t="t" r="r" b="b"/>
              <a:pathLst>
                <a:path w="128904" h="473709">
                  <a:moveTo>
                    <a:pt x="128729" y="0"/>
                  </a:moveTo>
                  <a:lnTo>
                    <a:pt x="54307" y="19780"/>
                  </a:lnTo>
                  <a:lnTo>
                    <a:pt x="16091" y="58306"/>
                  </a:lnTo>
                  <a:lnTo>
                    <a:pt x="2011" y="144316"/>
                  </a:lnTo>
                  <a:lnTo>
                    <a:pt x="0" y="306549"/>
                  </a:lnTo>
                  <a:lnTo>
                    <a:pt x="0" y="473149"/>
                  </a:lnTo>
                </a:path>
              </a:pathLst>
            </a:custGeom>
            <a:ln w="19890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5270119" y="7638143"/>
            <a:ext cx="1376680" cy="1174750"/>
            <a:chOff x="5270119" y="7638143"/>
            <a:chExt cx="1376680" cy="1174750"/>
          </a:xfrm>
        </p:grpSpPr>
        <p:sp>
          <p:nvSpPr>
            <p:cNvPr id="14" name="object 14"/>
            <p:cNvSpPr/>
            <p:nvPr/>
          </p:nvSpPr>
          <p:spPr>
            <a:xfrm>
              <a:off x="5290474" y="7638143"/>
              <a:ext cx="1282700" cy="1174750"/>
            </a:xfrm>
            <a:custGeom>
              <a:avLst/>
              <a:gdLst/>
              <a:ahLst/>
              <a:cxnLst/>
              <a:rect l="l" t="t" r="r" b="b"/>
              <a:pathLst>
                <a:path w="1282700" h="1174750">
                  <a:moveTo>
                    <a:pt x="931297" y="0"/>
                  </a:moveTo>
                  <a:lnTo>
                    <a:pt x="880560" y="3641"/>
                  </a:lnTo>
                  <a:lnTo>
                    <a:pt x="832070" y="14228"/>
                  </a:lnTo>
                  <a:lnTo>
                    <a:pt x="786335" y="31251"/>
                  </a:lnTo>
                  <a:lnTo>
                    <a:pt x="743863" y="54202"/>
                  </a:lnTo>
                  <a:lnTo>
                    <a:pt x="705162" y="82574"/>
                  </a:lnTo>
                  <a:lnTo>
                    <a:pt x="670740" y="115857"/>
                  </a:lnTo>
                  <a:lnTo>
                    <a:pt x="641107" y="153545"/>
                  </a:lnTo>
                  <a:lnTo>
                    <a:pt x="611474" y="115857"/>
                  </a:lnTo>
                  <a:lnTo>
                    <a:pt x="577054" y="82574"/>
                  </a:lnTo>
                  <a:lnTo>
                    <a:pt x="538355" y="54202"/>
                  </a:lnTo>
                  <a:lnTo>
                    <a:pt x="495884" y="31251"/>
                  </a:lnTo>
                  <a:lnTo>
                    <a:pt x="450149" y="14228"/>
                  </a:lnTo>
                  <a:lnTo>
                    <a:pt x="401657" y="3641"/>
                  </a:lnTo>
                  <a:lnTo>
                    <a:pt x="350917" y="0"/>
                  </a:lnTo>
                  <a:lnTo>
                    <a:pt x="303300" y="3203"/>
                  </a:lnTo>
                  <a:lnTo>
                    <a:pt x="257630" y="12535"/>
                  </a:lnTo>
                  <a:lnTo>
                    <a:pt x="214325" y="27577"/>
                  </a:lnTo>
                  <a:lnTo>
                    <a:pt x="173803" y="47911"/>
                  </a:lnTo>
                  <a:lnTo>
                    <a:pt x="136483" y="73119"/>
                  </a:lnTo>
                  <a:lnTo>
                    <a:pt x="102782" y="102783"/>
                  </a:lnTo>
                  <a:lnTo>
                    <a:pt x="73118" y="136485"/>
                  </a:lnTo>
                  <a:lnTo>
                    <a:pt x="47911" y="173807"/>
                  </a:lnTo>
                  <a:lnTo>
                    <a:pt x="27577" y="214330"/>
                  </a:lnTo>
                  <a:lnTo>
                    <a:pt x="12535" y="257637"/>
                  </a:lnTo>
                  <a:lnTo>
                    <a:pt x="3203" y="303309"/>
                  </a:lnTo>
                  <a:lnTo>
                    <a:pt x="0" y="350929"/>
                  </a:lnTo>
                  <a:lnTo>
                    <a:pt x="1230" y="380524"/>
                  </a:lnTo>
                  <a:lnTo>
                    <a:pt x="10776" y="437576"/>
                  </a:lnTo>
                  <a:lnTo>
                    <a:pt x="38080" y="514844"/>
                  </a:lnTo>
                  <a:lnTo>
                    <a:pt x="63061" y="565558"/>
                  </a:lnTo>
                  <a:lnTo>
                    <a:pt x="92202" y="615641"/>
                  </a:lnTo>
                  <a:lnTo>
                    <a:pt x="123863" y="663755"/>
                  </a:lnTo>
                  <a:lnTo>
                    <a:pt x="156406" y="708567"/>
                  </a:lnTo>
                  <a:lnTo>
                    <a:pt x="188194" y="748740"/>
                  </a:lnTo>
                  <a:lnTo>
                    <a:pt x="217586" y="782939"/>
                  </a:lnTo>
                  <a:lnTo>
                    <a:pt x="337530" y="898089"/>
                  </a:lnTo>
                  <a:lnTo>
                    <a:pt x="473237" y="1019880"/>
                  </a:lnTo>
                  <a:lnTo>
                    <a:pt x="595026" y="1127753"/>
                  </a:lnTo>
                  <a:lnTo>
                    <a:pt x="647854" y="1174255"/>
                  </a:lnTo>
                  <a:lnTo>
                    <a:pt x="648171" y="1151376"/>
                  </a:lnTo>
                  <a:lnTo>
                    <a:pt x="675694" y="1117740"/>
                  </a:lnTo>
                  <a:lnTo>
                    <a:pt x="755096" y="1049938"/>
                  </a:lnTo>
                  <a:lnTo>
                    <a:pt x="911054" y="924562"/>
                  </a:lnTo>
                  <a:lnTo>
                    <a:pt x="958652" y="884410"/>
                  </a:lnTo>
                  <a:lnTo>
                    <a:pt x="1002182" y="843722"/>
                  </a:lnTo>
                  <a:lnTo>
                    <a:pt x="1041788" y="802914"/>
                  </a:lnTo>
                  <a:lnTo>
                    <a:pt x="1077612" y="762403"/>
                  </a:lnTo>
                  <a:lnTo>
                    <a:pt x="1109796" y="722604"/>
                  </a:lnTo>
                  <a:lnTo>
                    <a:pt x="1138484" y="683932"/>
                  </a:lnTo>
                  <a:lnTo>
                    <a:pt x="1163818" y="646804"/>
                  </a:lnTo>
                  <a:lnTo>
                    <a:pt x="1185941" y="611636"/>
                  </a:lnTo>
                  <a:lnTo>
                    <a:pt x="1221123" y="548841"/>
                  </a:lnTo>
                  <a:lnTo>
                    <a:pt x="1246933" y="504473"/>
                  </a:lnTo>
                  <a:lnTo>
                    <a:pt x="1266131" y="456289"/>
                  </a:lnTo>
                  <a:lnTo>
                    <a:pt x="1278100" y="404903"/>
                  </a:lnTo>
                  <a:lnTo>
                    <a:pt x="1282226" y="350929"/>
                  </a:lnTo>
                  <a:lnTo>
                    <a:pt x="1279023" y="303309"/>
                  </a:lnTo>
                  <a:lnTo>
                    <a:pt x="1269691" y="257637"/>
                  </a:lnTo>
                  <a:lnTo>
                    <a:pt x="1254649" y="214330"/>
                  </a:lnTo>
                  <a:lnTo>
                    <a:pt x="1234315" y="173807"/>
                  </a:lnTo>
                  <a:lnTo>
                    <a:pt x="1209107" y="136485"/>
                  </a:lnTo>
                  <a:lnTo>
                    <a:pt x="1179443" y="102783"/>
                  </a:lnTo>
                  <a:lnTo>
                    <a:pt x="1145741" y="73119"/>
                  </a:lnTo>
                  <a:lnTo>
                    <a:pt x="1108419" y="47911"/>
                  </a:lnTo>
                  <a:lnTo>
                    <a:pt x="1067896" y="27577"/>
                  </a:lnTo>
                  <a:lnTo>
                    <a:pt x="1024589" y="12535"/>
                  </a:lnTo>
                  <a:lnTo>
                    <a:pt x="978917" y="3203"/>
                  </a:lnTo>
                  <a:lnTo>
                    <a:pt x="931297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295249" y="8012982"/>
              <a:ext cx="1326515" cy="434975"/>
            </a:xfrm>
            <a:custGeom>
              <a:avLst/>
              <a:gdLst/>
              <a:ahLst/>
              <a:cxnLst/>
              <a:rect l="l" t="t" r="r" b="b"/>
              <a:pathLst>
                <a:path w="1326515" h="434975">
                  <a:moveTo>
                    <a:pt x="0" y="223808"/>
                  </a:moveTo>
                  <a:lnTo>
                    <a:pt x="455420" y="223808"/>
                  </a:lnTo>
                  <a:lnTo>
                    <a:pt x="550802" y="0"/>
                  </a:lnTo>
                  <a:lnTo>
                    <a:pt x="718998" y="434537"/>
                  </a:lnTo>
                  <a:lnTo>
                    <a:pt x="818726" y="223808"/>
                  </a:lnTo>
                  <a:lnTo>
                    <a:pt x="1326104" y="223808"/>
                  </a:lnTo>
                </a:path>
              </a:pathLst>
            </a:custGeom>
            <a:ln w="5026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6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0965" y="673181"/>
            <a:ext cx="5095504" cy="461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68525" y="0"/>
            <a:ext cx="2849880" cy="2849880"/>
          </a:xfrm>
          <a:custGeom>
            <a:avLst/>
            <a:gdLst/>
            <a:ahLst/>
            <a:cxnLst/>
            <a:rect l="l" t="t" r="r" b="b"/>
            <a:pathLst>
              <a:path w="2849879" h="2849880">
                <a:moveTo>
                  <a:pt x="2849404" y="0"/>
                </a:moveTo>
                <a:lnTo>
                  <a:pt x="0" y="0"/>
                </a:lnTo>
                <a:lnTo>
                  <a:pt x="0" y="2279515"/>
                </a:lnTo>
                <a:lnTo>
                  <a:pt x="2091" y="2328688"/>
                </a:lnTo>
                <a:lnTo>
                  <a:pt x="8253" y="2376698"/>
                </a:lnTo>
                <a:lnTo>
                  <a:pt x="18313" y="2423376"/>
                </a:lnTo>
                <a:lnTo>
                  <a:pt x="32100" y="2468550"/>
                </a:lnTo>
                <a:lnTo>
                  <a:pt x="49444" y="2512049"/>
                </a:lnTo>
                <a:lnTo>
                  <a:pt x="70173" y="2553702"/>
                </a:lnTo>
                <a:lnTo>
                  <a:pt x="94116" y="2593338"/>
                </a:lnTo>
                <a:lnTo>
                  <a:pt x="121102" y="2630786"/>
                </a:lnTo>
                <a:lnTo>
                  <a:pt x="150961" y="2665875"/>
                </a:lnTo>
                <a:lnTo>
                  <a:pt x="183520" y="2698434"/>
                </a:lnTo>
                <a:lnTo>
                  <a:pt x="218610" y="2728292"/>
                </a:lnTo>
                <a:lnTo>
                  <a:pt x="256058" y="2755278"/>
                </a:lnTo>
                <a:lnTo>
                  <a:pt x="295694" y="2779221"/>
                </a:lnTo>
                <a:lnTo>
                  <a:pt x="337347" y="2799949"/>
                </a:lnTo>
                <a:lnTo>
                  <a:pt x="380846" y="2817292"/>
                </a:lnTo>
                <a:lnTo>
                  <a:pt x="426019" y="2831079"/>
                </a:lnTo>
                <a:lnTo>
                  <a:pt x="472696" y="2841138"/>
                </a:lnTo>
                <a:lnTo>
                  <a:pt x="520705" y="2847300"/>
                </a:lnTo>
                <a:lnTo>
                  <a:pt x="569875" y="2849391"/>
                </a:lnTo>
                <a:lnTo>
                  <a:pt x="2279515" y="2849391"/>
                </a:lnTo>
                <a:lnTo>
                  <a:pt x="2328688" y="2847300"/>
                </a:lnTo>
                <a:lnTo>
                  <a:pt x="2376699" y="2841138"/>
                </a:lnTo>
                <a:lnTo>
                  <a:pt x="2423377" y="2831079"/>
                </a:lnTo>
                <a:lnTo>
                  <a:pt x="2468551" y="2817292"/>
                </a:lnTo>
                <a:lnTo>
                  <a:pt x="2512051" y="2799949"/>
                </a:lnTo>
                <a:lnTo>
                  <a:pt x="2553705" y="2779221"/>
                </a:lnTo>
                <a:lnTo>
                  <a:pt x="2593342" y="2755278"/>
                </a:lnTo>
                <a:lnTo>
                  <a:pt x="2630791" y="2728292"/>
                </a:lnTo>
                <a:lnTo>
                  <a:pt x="2665881" y="2698434"/>
                </a:lnTo>
                <a:lnTo>
                  <a:pt x="2698441" y="2665875"/>
                </a:lnTo>
                <a:lnTo>
                  <a:pt x="2728300" y="2630786"/>
                </a:lnTo>
                <a:lnTo>
                  <a:pt x="2755287" y="2593338"/>
                </a:lnTo>
                <a:lnTo>
                  <a:pt x="2779230" y="2553702"/>
                </a:lnTo>
                <a:lnTo>
                  <a:pt x="2799959" y="2512049"/>
                </a:lnTo>
                <a:lnTo>
                  <a:pt x="2817303" y="2468550"/>
                </a:lnTo>
                <a:lnTo>
                  <a:pt x="2831091" y="2423376"/>
                </a:lnTo>
                <a:lnTo>
                  <a:pt x="2841151" y="2376698"/>
                </a:lnTo>
                <a:lnTo>
                  <a:pt x="2847312" y="2328688"/>
                </a:lnTo>
                <a:lnTo>
                  <a:pt x="2849404" y="2279515"/>
                </a:lnTo>
                <a:lnTo>
                  <a:pt x="2849404" y="0"/>
                </a:lnTo>
                <a:close/>
              </a:path>
            </a:pathLst>
          </a:custGeom>
          <a:solidFill>
            <a:srgbClr val="F69A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932692" y="1097874"/>
            <a:ext cx="1642357" cy="628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950" b="1" dirty="0">
                <a:solidFill>
                  <a:srgbClr val="FFFFFF"/>
                </a:solidFill>
                <a:latin typeface="Myriad Pro Light"/>
                <a:cs typeface="Myriad Pro Light"/>
              </a:rPr>
              <a:t>Hoe?</a:t>
            </a:r>
            <a:endParaRPr sz="3950" dirty="0">
              <a:latin typeface="Myriad Pro Light"/>
              <a:cs typeface="Myriad Pro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66975" y="3767009"/>
            <a:ext cx="5118735" cy="688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350" spc="-5" dirty="0">
                <a:solidFill>
                  <a:srgbClr val="00569B"/>
                </a:solidFill>
                <a:latin typeface="Myriad Pro"/>
                <a:cs typeface="Myriad Pro"/>
              </a:rPr>
              <a:t>fietsen</a:t>
            </a:r>
            <a:r>
              <a:rPr sz="4350" spc="-2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dirty="0">
                <a:solidFill>
                  <a:srgbClr val="00569B"/>
                </a:solidFill>
                <a:latin typeface="Myriad Pro"/>
                <a:cs typeface="Myriad Pro"/>
              </a:rPr>
              <a:t>en</a:t>
            </a:r>
            <a:r>
              <a:rPr sz="4350" spc="-1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dirty="0">
                <a:solidFill>
                  <a:srgbClr val="00569B"/>
                </a:solidFill>
                <a:latin typeface="Myriad Pro"/>
                <a:cs typeface="Myriad Pro"/>
              </a:rPr>
              <a:t>OV</a:t>
            </a:r>
            <a:r>
              <a:rPr sz="4350" spc="-1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dirty="0">
                <a:solidFill>
                  <a:srgbClr val="00569B"/>
                </a:solidFill>
                <a:latin typeface="Myriad Pro"/>
                <a:cs typeface="Myriad Pro"/>
              </a:rPr>
              <a:t>belonen</a:t>
            </a:r>
            <a:endParaRPr sz="4350" dirty="0">
              <a:latin typeface="Myriad Pro"/>
              <a:cs typeface="Myriad Pr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66975" y="5768925"/>
            <a:ext cx="5807075" cy="32419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350" spc="-10" dirty="0">
                <a:solidFill>
                  <a:srgbClr val="00569B"/>
                </a:solidFill>
                <a:latin typeface="Myriad Pro"/>
                <a:cs typeface="Myriad Pro"/>
              </a:rPr>
              <a:t>voor</a:t>
            </a:r>
            <a:r>
              <a:rPr sz="4350" spc="-2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spc="-5" dirty="0" err="1">
                <a:solidFill>
                  <a:srgbClr val="00569B"/>
                </a:solidFill>
                <a:latin typeface="Myriad Pro"/>
                <a:cs typeface="Myriad Pro"/>
              </a:rPr>
              <a:t>parkeren</a:t>
            </a:r>
            <a:r>
              <a:rPr sz="4350" spc="-20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spc="-5" dirty="0" err="1" smtClean="0">
                <a:solidFill>
                  <a:srgbClr val="00569B"/>
                </a:solidFill>
                <a:latin typeface="Myriad Pro"/>
                <a:cs typeface="Myriad Pro"/>
              </a:rPr>
              <a:t>reserveren</a:t>
            </a:r>
            <a:endParaRPr sz="5200" dirty="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4295"/>
              </a:spcBef>
            </a:pPr>
            <a:r>
              <a:rPr sz="4350" spc="-10" dirty="0">
                <a:solidFill>
                  <a:srgbClr val="00569B"/>
                </a:solidFill>
                <a:latin typeface="Myriad Pro"/>
                <a:cs typeface="Myriad Pro"/>
              </a:rPr>
              <a:t>voor</a:t>
            </a:r>
            <a:r>
              <a:rPr sz="4350" spc="-1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spc="-5" dirty="0">
                <a:solidFill>
                  <a:srgbClr val="00569B"/>
                </a:solidFill>
                <a:latin typeface="Myriad Pro"/>
                <a:cs typeface="Myriad Pro"/>
              </a:rPr>
              <a:t>parkeren</a:t>
            </a:r>
            <a:r>
              <a:rPr sz="4350" spc="-1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dirty="0" err="1">
                <a:solidFill>
                  <a:srgbClr val="00569B"/>
                </a:solidFill>
                <a:latin typeface="Myriad Pro"/>
                <a:cs typeface="Myriad Pro"/>
              </a:rPr>
              <a:t>betaal</a:t>
            </a:r>
            <a:r>
              <a:rPr sz="4350" spc="-1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dirty="0" smtClean="0">
                <a:solidFill>
                  <a:srgbClr val="00569B"/>
                </a:solidFill>
                <a:latin typeface="Myriad Pro"/>
                <a:cs typeface="Myriad Pro"/>
              </a:rPr>
              <a:t>je</a:t>
            </a:r>
            <a:r>
              <a:rPr lang="nl-NL" sz="4350" dirty="0" smtClean="0">
                <a:solidFill>
                  <a:srgbClr val="00569B"/>
                </a:solidFill>
                <a:latin typeface="Myriad Pro"/>
                <a:cs typeface="Myriad Pro"/>
              </a:rPr>
              <a:t> per keer</a:t>
            </a:r>
            <a:endParaRPr sz="4350" dirty="0">
              <a:latin typeface="Myriad Pro"/>
              <a:cs typeface="Myriad Pr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246701" y="3492512"/>
            <a:ext cx="1247140" cy="1064895"/>
          </a:xfrm>
          <a:custGeom>
            <a:avLst/>
            <a:gdLst/>
            <a:ahLst/>
            <a:cxnLst/>
            <a:rect l="l" t="t" r="r" b="b"/>
            <a:pathLst>
              <a:path w="1247139" h="1064895">
                <a:moveTo>
                  <a:pt x="624059" y="0"/>
                </a:moveTo>
                <a:lnTo>
                  <a:pt x="566062" y="1385"/>
                </a:lnTo>
                <a:lnTo>
                  <a:pt x="488105" y="11082"/>
                </a:lnTo>
                <a:lnTo>
                  <a:pt x="419111" y="60824"/>
                </a:lnTo>
                <a:lnTo>
                  <a:pt x="381805" y="92291"/>
                </a:lnTo>
                <a:lnTo>
                  <a:pt x="351774" y="119707"/>
                </a:lnTo>
                <a:lnTo>
                  <a:pt x="298452" y="174325"/>
                </a:lnTo>
                <a:lnTo>
                  <a:pt x="261031" y="215388"/>
                </a:lnTo>
                <a:lnTo>
                  <a:pt x="220993" y="262117"/>
                </a:lnTo>
                <a:lnTo>
                  <a:pt x="181757" y="311885"/>
                </a:lnTo>
                <a:lnTo>
                  <a:pt x="146738" y="362062"/>
                </a:lnTo>
                <a:lnTo>
                  <a:pt x="120582" y="406284"/>
                </a:lnTo>
                <a:lnTo>
                  <a:pt x="96573" y="453273"/>
                </a:lnTo>
                <a:lnTo>
                  <a:pt x="74685" y="501813"/>
                </a:lnTo>
                <a:lnTo>
                  <a:pt x="54891" y="550690"/>
                </a:lnTo>
                <a:lnTo>
                  <a:pt x="37166" y="598687"/>
                </a:lnTo>
                <a:lnTo>
                  <a:pt x="21484" y="644590"/>
                </a:lnTo>
                <a:lnTo>
                  <a:pt x="7818" y="687183"/>
                </a:lnTo>
                <a:lnTo>
                  <a:pt x="0" y="737071"/>
                </a:lnTo>
                <a:lnTo>
                  <a:pt x="3879" y="789751"/>
                </a:lnTo>
                <a:lnTo>
                  <a:pt x="16133" y="841611"/>
                </a:lnTo>
                <a:lnTo>
                  <a:pt x="33436" y="889036"/>
                </a:lnTo>
                <a:lnTo>
                  <a:pt x="52463" y="928416"/>
                </a:lnTo>
                <a:lnTo>
                  <a:pt x="101751" y="983932"/>
                </a:lnTo>
                <a:lnTo>
                  <a:pt x="152763" y="1013927"/>
                </a:lnTo>
                <a:lnTo>
                  <a:pt x="211933" y="1040517"/>
                </a:lnTo>
                <a:lnTo>
                  <a:pt x="268268" y="1058099"/>
                </a:lnTo>
                <a:lnTo>
                  <a:pt x="310775" y="1061069"/>
                </a:lnTo>
                <a:lnTo>
                  <a:pt x="334262" y="1058870"/>
                </a:lnTo>
                <a:lnTo>
                  <a:pt x="373510" y="1057785"/>
                </a:lnTo>
                <a:lnTo>
                  <a:pt x="425230" y="1057606"/>
                </a:lnTo>
                <a:lnTo>
                  <a:pt x="486129" y="1058128"/>
                </a:lnTo>
                <a:lnTo>
                  <a:pt x="552918" y="1059142"/>
                </a:lnTo>
                <a:lnTo>
                  <a:pt x="813143" y="1064002"/>
                </a:lnTo>
                <a:lnTo>
                  <a:pt x="860013" y="1064385"/>
                </a:lnTo>
                <a:lnTo>
                  <a:pt x="946854" y="1059979"/>
                </a:lnTo>
                <a:lnTo>
                  <a:pt x="998056" y="1051536"/>
                </a:lnTo>
                <a:lnTo>
                  <a:pt x="1046137" y="1038908"/>
                </a:lnTo>
                <a:lnTo>
                  <a:pt x="1090599" y="1022308"/>
                </a:lnTo>
                <a:lnTo>
                  <a:pt x="1130946" y="1001950"/>
                </a:lnTo>
                <a:lnTo>
                  <a:pt x="1165614" y="973082"/>
                </a:lnTo>
                <a:lnTo>
                  <a:pt x="1193682" y="933785"/>
                </a:lnTo>
                <a:lnTo>
                  <a:pt x="1215649" y="888530"/>
                </a:lnTo>
                <a:lnTo>
                  <a:pt x="1232011" y="841785"/>
                </a:lnTo>
                <a:lnTo>
                  <a:pt x="1243266" y="798019"/>
                </a:lnTo>
                <a:lnTo>
                  <a:pt x="1246563" y="752344"/>
                </a:lnTo>
                <a:lnTo>
                  <a:pt x="1240568" y="699365"/>
                </a:lnTo>
                <a:lnTo>
                  <a:pt x="1228048" y="642771"/>
                </a:lnTo>
                <a:lnTo>
                  <a:pt x="1211770" y="586249"/>
                </a:lnTo>
                <a:lnTo>
                  <a:pt x="1194501" y="533487"/>
                </a:lnTo>
                <a:lnTo>
                  <a:pt x="1178286" y="494444"/>
                </a:lnTo>
                <a:lnTo>
                  <a:pt x="1155093" y="449869"/>
                </a:lnTo>
                <a:lnTo>
                  <a:pt x="1126988" y="402190"/>
                </a:lnTo>
                <a:lnTo>
                  <a:pt x="1096041" y="353840"/>
                </a:lnTo>
                <a:lnTo>
                  <a:pt x="1064318" y="307248"/>
                </a:lnTo>
                <a:lnTo>
                  <a:pt x="1033887" y="264844"/>
                </a:lnTo>
                <a:lnTo>
                  <a:pt x="1006816" y="229061"/>
                </a:lnTo>
                <a:lnTo>
                  <a:pt x="975605" y="193747"/>
                </a:lnTo>
                <a:lnTo>
                  <a:pt x="934649" y="153574"/>
                </a:lnTo>
                <a:lnTo>
                  <a:pt x="888860" y="112187"/>
                </a:lnTo>
                <a:lnTo>
                  <a:pt x="843148" y="73230"/>
                </a:lnTo>
                <a:lnTo>
                  <a:pt x="802424" y="40348"/>
                </a:lnTo>
                <a:lnTo>
                  <a:pt x="771602" y="17186"/>
                </a:lnTo>
                <a:lnTo>
                  <a:pt x="704234" y="2030"/>
                </a:lnTo>
                <a:lnTo>
                  <a:pt x="665394" y="530"/>
                </a:lnTo>
                <a:lnTo>
                  <a:pt x="624059" y="0"/>
                </a:lnTo>
                <a:close/>
              </a:path>
            </a:pathLst>
          </a:custGeom>
          <a:solidFill>
            <a:srgbClr val="0056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5631962" y="3569981"/>
            <a:ext cx="396875" cy="894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700" spc="-5" dirty="0">
                <a:solidFill>
                  <a:srgbClr val="FFFFFF"/>
                </a:solidFill>
                <a:latin typeface="Myriad Pro"/>
                <a:cs typeface="Myriad Pro"/>
              </a:rPr>
              <a:t>€</a:t>
            </a:r>
            <a:endParaRPr sz="5700">
              <a:latin typeface="Myriad Pro"/>
              <a:cs typeface="Myriad Pro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566018" y="3110975"/>
            <a:ext cx="600075" cy="350520"/>
          </a:xfrm>
          <a:custGeom>
            <a:avLst/>
            <a:gdLst/>
            <a:ahLst/>
            <a:cxnLst/>
            <a:rect l="l" t="t" r="r" b="b"/>
            <a:pathLst>
              <a:path w="600075" h="350520">
                <a:moveTo>
                  <a:pt x="62020" y="151134"/>
                </a:moveTo>
                <a:lnTo>
                  <a:pt x="52091" y="154894"/>
                </a:lnTo>
                <a:lnTo>
                  <a:pt x="20780" y="172904"/>
                </a:lnTo>
                <a:lnTo>
                  <a:pt x="0" y="192206"/>
                </a:lnTo>
                <a:lnTo>
                  <a:pt x="9698" y="216497"/>
                </a:lnTo>
                <a:lnTo>
                  <a:pt x="64838" y="261847"/>
                </a:lnTo>
                <a:lnTo>
                  <a:pt x="180382" y="344329"/>
                </a:lnTo>
                <a:lnTo>
                  <a:pt x="440478" y="350234"/>
                </a:lnTo>
                <a:lnTo>
                  <a:pt x="460428" y="339245"/>
                </a:lnTo>
                <a:lnTo>
                  <a:pt x="506977" y="311077"/>
                </a:lnTo>
                <a:lnTo>
                  <a:pt x="560178" y="272931"/>
                </a:lnTo>
                <a:lnTo>
                  <a:pt x="565493" y="267481"/>
                </a:lnTo>
                <a:lnTo>
                  <a:pt x="357712" y="267481"/>
                </a:lnTo>
                <a:lnTo>
                  <a:pt x="361293" y="261575"/>
                </a:lnTo>
                <a:lnTo>
                  <a:pt x="257229" y="261575"/>
                </a:lnTo>
                <a:lnTo>
                  <a:pt x="257981" y="237928"/>
                </a:lnTo>
                <a:lnTo>
                  <a:pt x="174476" y="237928"/>
                </a:lnTo>
                <a:lnTo>
                  <a:pt x="83492" y="172347"/>
                </a:lnTo>
                <a:lnTo>
                  <a:pt x="62020" y="151134"/>
                </a:lnTo>
                <a:close/>
              </a:path>
              <a:path w="600075" h="350520">
                <a:moveTo>
                  <a:pt x="462538" y="142279"/>
                </a:moveTo>
                <a:lnTo>
                  <a:pt x="433822" y="154428"/>
                </a:lnTo>
                <a:lnTo>
                  <a:pt x="403248" y="192389"/>
                </a:lnTo>
                <a:lnTo>
                  <a:pt x="357712" y="267481"/>
                </a:lnTo>
                <a:lnTo>
                  <a:pt x="381450" y="242727"/>
                </a:lnTo>
                <a:lnTo>
                  <a:pt x="432344" y="184723"/>
                </a:lnTo>
                <a:lnTo>
                  <a:pt x="462538" y="142279"/>
                </a:lnTo>
                <a:close/>
              </a:path>
              <a:path w="600075" h="350520">
                <a:moveTo>
                  <a:pt x="463288" y="141961"/>
                </a:moveTo>
                <a:lnTo>
                  <a:pt x="462538" y="142279"/>
                </a:lnTo>
                <a:lnTo>
                  <a:pt x="432344" y="184723"/>
                </a:lnTo>
                <a:lnTo>
                  <a:pt x="381450" y="242727"/>
                </a:lnTo>
                <a:lnTo>
                  <a:pt x="357712" y="267481"/>
                </a:lnTo>
                <a:lnTo>
                  <a:pt x="565493" y="267481"/>
                </a:lnTo>
                <a:lnTo>
                  <a:pt x="600080" y="232010"/>
                </a:lnTo>
                <a:lnTo>
                  <a:pt x="595277" y="218987"/>
                </a:lnTo>
                <a:lnTo>
                  <a:pt x="579390" y="189895"/>
                </a:lnTo>
                <a:lnTo>
                  <a:pt x="550204" y="159695"/>
                </a:lnTo>
                <a:lnTo>
                  <a:pt x="505503" y="143351"/>
                </a:lnTo>
                <a:lnTo>
                  <a:pt x="463288" y="141961"/>
                </a:lnTo>
                <a:close/>
              </a:path>
              <a:path w="600075" h="350520">
                <a:moveTo>
                  <a:pt x="277097" y="41109"/>
                </a:moveTo>
                <a:lnTo>
                  <a:pt x="269047" y="56894"/>
                </a:lnTo>
                <a:lnTo>
                  <a:pt x="261475" y="127923"/>
                </a:lnTo>
                <a:lnTo>
                  <a:pt x="257229" y="261575"/>
                </a:lnTo>
                <a:lnTo>
                  <a:pt x="262400" y="224631"/>
                </a:lnTo>
                <a:lnTo>
                  <a:pt x="269697" y="171799"/>
                </a:lnTo>
                <a:lnTo>
                  <a:pt x="280877" y="90150"/>
                </a:lnTo>
                <a:lnTo>
                  <a:pt x="280651" y="46703"/>
                </a:lnTo>
                <a:lnTo>
                  <a:pt x="277097" y="41109"/>
                </a:lnTo>
                <a:close/>
              </a:path>
              <a:path w="600075" h="350520">
                <a:moveTo>
                  <a:pt x="363994" y="0"/>
                </a:moveTo>
                <a:lnTo>
                  <a:pt x="316336" y="7384"/>
                </a:lnTo>
                <a:lnTo>
                  <a:pt x="285487" y="24657"/>
                </a:lnTo>
                <a:lnTo>
                  <a:pt x="277097" y="41109"/>
                </a:lnTo>
                <a:lnTo>
                  <a:pt x="280651" y="46703"/>
                </a:lnTo>
                <a:lnTo>
                  <a:pt x="280877" y="90150"/>
                </a:lnTo>
                <a:lnTo>
                  <a:pt x="269545" y="172904"/>
                </a:lnTo>
                <a:lnTo>
                  <a:pt x="262400" y="224631"/>
                </a:lnTo>
                <a:lnTo>
                  <a:pt x="257229" y="261575"/>
                </a:lnTo>
                <a:lnTo>
                  <a:pt x="361293" y="261575"/>
                </a:lnTo>
                <a:lnTo>
                  <a:pt x="403248" y="192389"/>
                </a:lnTo>
                <a:lnTo>
                  <a:pt x="433822" y="154428"/>
                </a:lnTo>
                <a:lnTo>
                  <a:pt x="462538" y="142279"/>
                </a:lnTo>
                <a:lnTo>
                  <a:pt x="479914" y="117853"/>
                </a:lnTo>
                <a:lnTo>
                  <a:pt x="493679" y="66503"/>
                </a:lnTo>
                <a:lnTo>
                  <a:pt x="465965" y="33989"/>
                </a:lnTo>
                <a:lnTo>
                  <a:pt x="418304" y="10345"/>
                </a:lnTo>
                <a:lnTo>
                  <a:pt x="363994" y="0"/>
                </a:lnTo>
                <a:close/>
              </a:path>
              <a:path w="600075" h="350520">
                <a:moveTo>
                  <a:pt x="109452" y="137432"/>
                </a:moveTo>
                <a:lnTo>
                  <a:pt x="101415" y="138819"/>
                </a:lnTo>
                <a:lnTo>
                  <a:pt x="80632" y="144086"/>
                </a:lnTo>
                <a:lnTo>
                  <a:pt x="62020" y="151134"/>
                </a:lnTo>
                <a:lnTo>
                  <a:pt x="83492" y="172347"/>
                </a:lnTo>
                <a:lnTo>
                  <a:pt x="174476" y="237928"/>
                </a:lnTo>
                <a:lnTo>
                  <a:pt x="109452" y="137432"/>
                </a:lnTo>
                <a:close/>
              </a:path>
              <a:path w="600075" h="350520">
                <a:moveTo>
                  <a:pt x="261173" y="137432"/>
                </a:moveTo>
                <a:lnTo>
                  <a:pt x="109452" y="137432"/>
                </a:lnTo>
                <a:lnTo>
                  <a:pt x="174476" y="237928"/>
                </a:lnTo>
                <a:lnTo>
                  <a:pt x="257981" y="237928"/>
                </a:lnTo>
                <a:lnTo>
                  <a:pt x="261173" y="137432"/>
                </a:lnTo>
                <a:close/>
              </a:path>
              <a:path w="600075" h="350520">
                <a:moveTo>
                  <a:pt x="242252" y="20195"/>
                </a:moveTo>
                <a:lnTo>
                  <a:pt x="173248" y="44561"/>
                </a:lnTo>
                <a:lnTo>
                  <a:pt x="97628" y="84232"/>
                </a:lnTo>
                <a:lnTo>
                  <a:pt x="52273" y="109908"/>
                </a:lnTo>
                <a:lnTo>
                  <a:pt x="45160" y="134476"/>
                </a:lnTo>
                <a:lnTo>
                  <a:pt x="62020" y="151134"/>
                </a:lnTo>
                <a:lnTo>
                  <a:pt x="80632" y="144086"/>
                </a:lnTo>
                <a:lnTo>
                  <a:pt x="101415" y="138819"/>
                </a:lnTo>
                <a:lnTo>
                  <a:pt x="109452" y="137432"/>
                </a:lnTo>
                <a:lnTo>
                  <a:pt x="261173" y="137432"/>
                </a:lnTo>
                <a:lnTo>
                  <a:pt x="261475" y="127923"/>
                </a:lnTo>
                <a:lnTo>
                  <a:pt x="269047" y="56894"/>
                </a:lnTo>
                <a:lnTo>
                  <a:pt x="277097" y="41109"/>
                </a:lnTo>
                <a:lnTo>
                  <a:pt x="266777" y="24866"/>
                </a:lnTo>
                <a:lnTo>
                  <a:pt x="242252" y="20195"/>
                </a:lnTo>
                <a:close/>
              </a:path>
            </a:pathLst>
          </a:custGeom>
          <a:solidFill>
            <a:srgbClr val="00569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5268408" y="5534638"/>
            <a:ext cx="1203325" cy="1175385"/>
            <a:chOff x="5268408" y="5534638"/>
            <a:chExt cx="1203325" cy="1175385"/>
          </a:xfrm>
        </p:grpSpPr>
        <p:sp>
          <p:nvSpPr>
            <p:cNvPr id="10" name="object 10"/>
            <p:cNvSpPr/>
            <p:nvPr/>
          </p:nvSpPr>
          <p:spPr>
            <a:xfrm>
              <a:off x="5268408" y="5669616"/>
              <a:ext cx="1203325" cy="1040765"/>
            </a:xfrm>
            <a:custGeom>
              <a:avLst/>
              <a:gdLst/>
              <a:ahLst/>
              <a:cxnLst/>
              <a:rect l="l" t="t" r="r" b="b"/>
              <a:pathLst>
                <a:path w="1203325" h="1040765">
                  <a:moveTo>
                    <a:pt x="1045777" y="0"/>
                  </a:moveTo>
                  <a:lnTo>
                    <a:pt x="157452" y="0"/>
                  </a:lnTo>
                  <a:lnTo>
                    <a:pt x="107683" y="8027"/>
                  </a:lnTo>
                  <a:lnTo>
                    <a:pt x="64461" y="30382"/>
                  </a:lnTo>
                  <a:lnTo>
                    <a:pt x="30378" y="64469"/>
                  </a:lnTo>
                  <a:lnTo>
                    <a:pt x="8026" y="107695"/>
                  </a:lnTo>
                  <a:lnTo>
                    <a:pt x="0" y="157465"/>
                  </a:lnTo>
                  <a:lnTo>
                    <a:pt x="0" y="882934"/>
                  </a:lnTo>
                  <a:lnTo>
                    <a:pt x="8026" y="932704"/>
                  </a:lnTo>
                  <a:lnTo>
                    <a:pt x="30378" y="975930"/>
                  </a:lnTo>
                  <a:lnTo>
                    <a:pt x="64461" y="1010017"/>
                  </a:lnTo>
                  <a:lnTo>
                    <a:pt x="107683" y="1032371"/>
                  </a:lnTo>
                  <a:lnTo>
                    <a:pt x="157452" y="1040399"/>
                  </a:lnTo>
                  <a:lnTo>
                    <a:pt x="1045777" y="1040399"/>
                  </a:lnTo>
                  <a:lnTo>
                    <a:pt x="1095547" y="1032371"/>
                  </a:lnTo>
                  <a:lnTo>
                    <a:pt x="1138773" y="1010017"/>
                  </a:lnTo>
                  <a:lnTo>
                    <a:pt x="1172860" y="975930"/>
                  </a:lnTo>
                  <a:lnTo>
                    <a:pt x="1195214" y="932704"/>
                  </a:lnTo>
                  <a:lnTo>
                    <a:pt x="1203242" y="882934"/>
                  </a:lnTo>
                  <a:lnTo>
                    <a:pt x="1203242" y="157465"/>
                  </a:lnTo>
                  <a:lnTo>
                    <a:pt x="1195214" y="107695"/>
                  </a:lnTo>
                  <a:lnTo>
                    <a:pt x="1172860" y="64469"/>
                  </a:lnTo>
                  <a:lnTo>
                    <a:pt x="1138773" y="30382"/>
                  </a:lnTo>
                  <a:lnTo>
                    <a:pt x="1095547" y="8027"/>
                  </a:lnTo>
                  <a:lnTo>
                    <a:pt x="1045777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04681" y="5884052"/>
              <a:ext cx="130940" cy="130940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04681" y="6124349"/>
              <a:ext cx="130940" cy="130940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04681" y="6364645"/>
              <a:ext cx="130940" cy="13094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04618" y="5884052"/>
              <a:ext cx="130940" cy="130940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04618" y="6124349"/>
              <a:ext cx="130940" cy="130940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04618" y="6364645"/>
              <a:ext cx="130940" cy="13094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04554" y="5884052"/>
              <a:ext cx="130940" cy="130940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04554" y="6124349"/>
              <a:ext cx="130940" cy="13094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04554" y="6364645"/>
              <a:ext cx="130940" cy="130940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04492" y="5884052"/>
              <a:ext cx="130940" cy="130940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04492" y="6124349"/>
              <a:ext cx="130940" cy="130940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04492" y="6364645"/>
              <a:ext cx="130940" cy="130940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04429" y="5884052"/>
              <a:ext cx="130940" cy="130940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04429" y="6124349"/>
              <a:ext cx="130940" cy="130940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04429" y="6364645"/>
              <a:ext cx="130940" cy="130940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5629128" y="5568564"/>
              <a:ext cx="635" cy="139065"/>
            </a:xfrm>
            <a:custGeom>
              <a:avLst/>
              <a:gdLst/>
              <a:ahLst/>
              <a:cxnLst/>
              <a:rect l="l" t="t" r="r" b="b"/>
              <a:pathLst>
                <a:path w="635" h="139064">
                  <a:moveTo>
                    <a:pt x="351" y="138441"/>
                  </a:moveTo>
                  <a:lnTo>
                    <a:pt x="0" y="0"/>
                  </a:lnTo>
                </a:path>
              </a:pathLst>
            </a:custGeom>
            <a:ln w="67851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110568" y="5568564"/>
              <a:ext cx="635" cy="139065"/>
            </a:xfrm>
            <a:custGeom>
              <a:avLst/>
              <a:gdLst/>
              <a:ahLst/>
              <a:cxnLst/>
              <a:rect l="l" t="t" r="r" b="b"/>
              <a:pathLst>
                <a:path w="635" h="139064">
                  <a:moveTo>
                    <a:pt x="351" y="138441"/>
                  </a:moveTo>
                  <a:lnTo>
                    <a:pt x="0" y="0"/>
                  </a:lnTo>
                </a:path>
              </a:pathLst>
            </a:custGeom>
            <a:ln w="67851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5264527" y="7560084"/>
            <a:ext cx="1211580" cy="1209675"/>
            <a:chOff x="5264527" y="7560084"/>
            <a:chExt cx="1211580" cy="1209675"/>
          </a:xfrm>
        </p:grpSpPr>
        <p:sp>
          <p:nvSpPr>
            <p:cNvPr id="29" name="object 29"/>
            <p:cNvSpPr/>
            <p:nvPr/>
          </p:nvSpPr>
          <p:spPr>
            <a:xfrm>
              <a:off x="5264527" y="7560084"/>
              <a:ext cx="1211580" cy="1209675"/>
            </a:xfrm>
            <a:custGeom>
              <a:avLst/>
              <a:gdLst/>
              <a:ahLst/>
              <a:cxnLst/>
              <a:rect l="l" t="t" r="r" b="b"/>
              <a:pathLst>
                <a:path w="1211579" h="1209675">
                  <a:moveTo>
                    <a:pt x="605497" y="0"/>
                  </a:moveTo>
                  <a:lnTo>
                    <a:pt x="558178" y="1819"/>
                  </a:lnTo>
                  <a:lnTo>
                    <a:pt x="511855" y="7187"/>
                  </a:lnTo>
                  <a:lnTo>
                    <a:pt x="466662" y="15970"/>
                  </a:lnTo>
                  <a:lnTo>
                    <a:pt x="422735" y="28032"/>
                  </a:lnTo>
                  <a:lnTo>
                    <a:pt x="380208" y="43241"/>
                  </a:lnTo>
                  <a:lnTo>
                    <a:pt x="339215" y="61461"/>
                  </a:lnTo>
                  <a:lnTo>
                    <a:pt x="299891" y="82557"/>
                  </a:lnTo>
                  <a:lnTo>
                    <a:pt x="262371" y="106396"/>
                  </a:lnTo>
                  <a:lnTo>
                    <a:pt x="226790" y="132843"/>
                  </a:lnTo>
                  <a:lnTo>
                    <a:pt x="193281" y="161763"/>
                  </a:lnTo>
                  <a:lnTo>
                    <a:pt x="161980" y="193022"/>
                  </a:lnTo>
                  <a:lnTo>
                    <a:pt x="133021" y="226487"/>
                  </a:lnTo>
                  <a:lnTo>
                    <a:pt x="106539" y="262021"/>
                  </a:lnTo>
                  <a:lnTo>
                    <a:pt x="82668" y="299491"/>
                  </a:lnTo>
                  <a:lnTo>
                    <a:pt x="61543" y="338763"/>
                  </a:lnTo>
                  <a:lnTo>
                    <a:pt x="43299" y="379701"/>
                  </a:lnTo>
                  <a:lnTo>
                    <a:pt x="28070" y="422172"/>
                  </a:lnTo>
                  <a:lnTo>
                    <a:pt x="15991" y="466041"/>
                  </a:lnTo>
                  <a:lnTo>
                    <a:pt x="7197" y="511174"/>
                  </a:lnTo>
                  <a:lnTo>
                    <a:pt x="1821" y="557436"/>
                  </a:lnTo>
                  <a:lnTo>
                    <a:pt x="0" y="604693"/>
                  </a:lnTo>
                  <a:lnTo>
                    <a:pt x="1821" y="651950"/>
                  </a:lnTo>
                  <a:lnTo>
                    <a:pt x="7197" y="698212"/>
                  </a:lnTo>
                  <a:lnTo>
                    <a:pt x="15991" y="743345"/>
                  </a:lnTo>
                  <a:lnTo>
                    <a:pt x="28070" y="787214"/>
                  </a:lnTo>
                  <a:lnTo>
                    <a:pt x="43299" y="829685"/>
                  </a:lnTo>
                  <a:lnTo>
                    <a:pt x="61543" y="870624"/>
                  </a:lnTo>
                  <a:lnTo>
                    <a:pt x="82668" y="909895"/>
                  </a:lnTo>
                  <a:lnTo>
                    <a:pt x="106539" y="947365"/>
                  </a:lnTo>
                  <a:lnTo>
                    <a:pt x="133021" y="982900"/>
                  </a:lnTo>
                  <a:lnTo>
                    <a:pt x="161980" y="1016364"/>
                  </a:lnTo>
                  <a:lnTo>
                    <a:pt x="193281" y="1047623"/>
                  </a:lnTo>
                  <a:lnTo>
                    <a:pt x="226790" y="1076544"/>
                  </a:lnTo>
                  <a:lnTo>
                    <a:pt x="262371" y="1102990"/>
                  </a:lnTo>
                  <a:lnTo>
                    <a:pt x="299891" y="1126829"/>
                  </a:lnTo>
                  <a:lnTo>
                    <a:pt x="339215" y="1147926"/>
                  </a:lnTo>
                  <a:lnTo>
                    <a:pt x="380208" y="1166145"/>
                  </a:lnTo>
                  <a:lnTo>
                    <a:pt x="422735" y="1181354"/>
                  </a:lnTo>
                  <a:lnTo>
                    <a:pt x="466662" y="1193417"/>
                  </a:lnTo>
                  <a:lnTo>
                    <a:pt x="511855" y="1202199"/>
                  </a:lnTo>
                  <a:lnTo>
                    <a:pt x="558178" y="1207567"/>
                  </a:lnTo>
                  <a:lnTo>
                    <a:pt x="605497" y="1209387"/>
                  </a:lnTo>
                  <a:lnTo>
                    <a:pt x="652817" y="1207567"/>
                  </a:lnTo>
                  <a:lnTo>
                    <a:pt x="699140" y="1202199"/>
                  </a:lnTo>
                  <a:lnTo>
                    <a:pt x="744332" y="1193417"/>
                  </a:lnTo>
                  <a:lnTo>
                    <a:pt x="788259" y="1181354"/>
                  </a:lnTo>
                  <a:lnTo>
                    <a:pt x="830787" y="1166145"/>
                  </a:lnTo>
                  <a:lnTo>
                    <a:pt x="871780" y="1147926"/>
                  </a:lnTo>
                  <a:lnTo>
                    <a:pt x="911103" y="1126829"/>
                  </a:lnTo>
                  <a:lnTo>
                    <a:pt x="948623" y="1102990"/>
                  </a:lnTo>
                  <a:lnTo>
                    <a:pt x="984205" y="1076544"/>
                  </a:lnTo>
                  <a:lnTo>
                    <a:pt x="1017714" y="1047623"/>
                  </a:lnTo>
                  <a:lnTo>
                    <a:pt x="1049015" y="1016364"/>
                  </a:lnTo>
                  <a:lnTo>
                    <a:pt x="1077974" y="982900"/>
                  </a:lnTo>
                  <a:lnTo>
                    <a:pt x="1104456" y="947365"/>
                  </a:lnTo>
                  <a:lnTo>
                    <a:pt x="1128327" y="909895"/>
                  </a:lnTo>
                  <a:lnTo>
                    <a:pt x="1149451" y="870624"/>
                  </a:lnTo>
                  <a:lnTo>
                    <a:pt x="1167696" y="829685"/>
                  </a:lnTo>
                  <a:lnTo>
                    <a:pt x="1182924" y="787214"/>
                  </a:lnTo>
                  <a:lnTo>
                    <a:pt x="1195003" y="743345"/>
                  </a:lnTo>
                  <a:lnTo>
                    <a:pt x="1203798" y="698212"/>
                  </a:lnTo>
                  <a:lnTo>
                    <a:pt x="1209173" y="651950"/>
                  </a:lnTo>
                  <a:lnTo>
                    <a:pt x="1210995" y="604693"/>
                  </a:lnTo>
                  <a:lnTo>
                    <a:pt x="1209173" y="557436"/>
                  </a:lnTo>
                  <a:lnTo>
                    <a:pt x="1203798" y="511174"/>
                  </a:lnTo>
                  <a:lnTo>
                    <a:pt x="1195003" y="466041"/>
                  </a:lnTo>
                  <a:lnTo>
                    <a:pt x="1182924" y="422172"/>
                  </a:lnTo>
                  <a:lnTo>
                    <a:pt x="1167696" y="379701"/>
                  </a:lnTo>
                  <a:lnTo>
                    <a:pt x="1149451" y="338763"/>
                  </a:lnTo>
                  <a:lnTo>
                    <a:pt x="1128327" y="299491"/>
                  </a:lnTo>
                  <a:lnTo>
                    <a:pt x="1104456" y="262021"/>
                  </a:lnTo>
                  <a:lnTo>
                    <a:pt x="1077974" y="226487"/>
                  </a:lnTo>
                  <a:lnTo>
                    <a:pt x="1049015" y="193022"/>
                  </a:lnTo>
                  <a:lnTo>
                    <a:pt x="1017714" y="161763"/>
                  </a:lnTo>
                  <a:lnTo>
                    <a:pt x="984205" y="132843"/>
                  </a:lnTo>
                  <a:lnTo>
                    <a:pt x="948623" y="106396"/>
                  </a:lnTo>
                  <a:lnTo>
                    <a:pt x="911103" y="82557"/>
                  </a:lnTo>
                  <a:lnTo>
                    <a:pt x="871780" y="61461"/>
                  </a:lnTo>
                  <a:lnTo>
                    <a:pt x="830787" y="43241"/>
                  </a:lnTo>
                  <a:lnTo>
                    <a:pt x="788259" y="28032"/>
                  </a:lnTo>
                  <a:lnTo>
                    <a:pt x="744332" y="15970"/>
                  </a:lnTo>
                  <a:lnTo>
                    <a:pt x="699140" y="7187"/>
                  </a:lnTo>
                  <a:lnTo>
                    <a:pt x="652817" y="1819"/>
                  </a:lnTo>
                  <a:lnTo>
                    <a:pt x="605497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624355" y="7863979"/>
              <a:ext cx="449580" cy="601980"/>
            </a:xfrm>
            <a:custGeom>
              <a:avLst/>
              <a:gdLst/>
              <a:ahLst/>
              <a:cxnLst/>
              <a:rect l="l" t="t" r="r" b="b"/>
              <a:pathLst>
                <a:path w="449579" h="601979">
                  <a:moveTo>
                    <a:pt x="313201" y="0"/>
                  </a:moveTo>
                  <a:lnTo>
                    <a:pt x="270145" y="4592"/>
                  </a:lnTo>
                  <a:lnTo>
                    <a:pt x="228960" y="15856"/>
                  </a:lnTo>
                  <a:lnTo>
                    <a:pt x="190364" y="33512"/>
                  </a:lnTo>
                  <a:lnTo>
                    <a:pt x="155074" y="57286"/>
                  </a:lnTo>
                  <a:lnTo>
                    <a:pt x="123807" y="86899"/>
                  </a:lnTo>
                  <a:lnTo>
                    <a:pt x="97279" y="122076"/>
                  </a:lnTo>
                  <a:lnTo>
                    <a:pt x="76207" y="162539"/>
                  </a:lnTo>
                  <a:lnTo>
                    <a:pt x="68542" y="190958"/>
                  </a:lnTo>
                  <a:lnTo>
                    <a:pt x="64234" y="204083"/>
                  </a:lnTo>
                  <a:lnTo>
                    <a:pt x="57108" y="213666"/>
                  </a:lnTo>
                  <a:lnTo>
                    <a:pt x="45619" y="218879"/>
                  </a:lnTo>
                  <a:lnTo>
                    <a:pt x="31390" y="220760"/>
                  </a:lnTo>
                  <a:lnTo>
                    <a:pt x="15743" y="221202"/>
                  </a:lnTo>
                  <a:lnTo>
                    <a:pt x="0" y="222097"/>
                  </a:lnTo>
                  <a:lnTo>
                    <a:pt x="0" y="272847"/>
                  </a:lnTo>
                  <a:lnTo>
                    <a:pt x="51290" y="276943"/>
                  </a:lnTo>
                  <a:lnTo>
                    <a:pt x="47307" y="320934"/>
                  </a:lnTo>
                  <a:lnTo>
                    <a:pt x="414" y="323133"/>
                  </a:lnTo>
                  <a:lnTo>
                    <a:pt x="414" y="378017"/>
                  </a:lnTo>
                  <a:lnTo>
                    <a:pt x="55223" y="378017"/>
                  </a:lnTo>
                  <a:lnTo>
                    <a:pt x="63001" y="410950"/>
                  </a:lnTo>
                  <a:lnTo>
                    <a:pt x="79206" y="456683"/>
                  </a:lnTo>
                  <a:lnTo>
                    <a:pt x="101633" y="496024"/>
                  </a:lnTo>
                  <a:lnTo>
                    <a:pt x="129392" y="529041"/>
                  </a:lnTo>
                  <a:lnTo>
                    <a:pt x="161595" y="555802"/>
                  </a:lnTo>
                  <a:lnTo>
                    <a:pt x="197354" y="576378"/>
                  </a:lnTo>
                  <a:lnTo>
                    <a:pt x="235781" y="590835"/>
                  </a:lnTo>
                  <a:lnTo>
                    <a:pt x="275987" y="599243"/>
                  </a:lnTo>
                  <a:lnTo>
                    <a:pt x="317084" y="601670"/>
                  </a:lnTo>
                  <a:lnTo>
                    <a:pt x="358183" y="598186"/>
                  </a:lnTo>
                  <a:lnTo>
                    <a:pt x="398397" y="588858"/>
                  </a:lnTo>
                  <a:lnTo>
                    <a:pt x="436836" y="573755"/>
                  </a:lnTo>
                  <a:lnTo>
                    <a:pt x="442428" y="571066"/>
                  </a:lnTo>
                  <a:lnTo>
                    <a:pt x="449238" y="561693"/>
                  </a:lnTo>
                  <a:lnTo>
                    <a:pt x="445310" y="539787"/>
                  </a:lnTo>
                  <a:lnTo>
                    <a:pt x="441550" y="523102"/>
                  </a:lnTo>
                  <a:lnTo>
                    <a:pt x="433406" y="489708"/>
                  </a:lnTo>
                  <a:lnTo>
                    <a:pt x="379025" y="502743"/>
                  </a:lnTo>
                  <a:lnTo>
                    <a:pt x="328921" y="507186"/>
                  </a:lnTo>
                  <a:lnTo>
                    <a:pt x="284075" y="503454"/>
                  </a:lnTo>
                  <a:lnTo>
                    <a:pt x="245467" y="491966"/>
                  </a:lnTo>
                  <a:lnTo>
                    <a:pt x="190884" y="447396"/>
                  </a:lnTo>
                  <a:lnTo>
                    <a:pt x="173008" y="376823"/>
                  </a:lnTo>
                  <a:lnTo>
                    <a:pt x="404368" y="376823"/>
                  </a:lnTo>
                  <a:lnTo>
                    <a:pt x="404368" y="321097"/>
                  </a:lnTo>
                  <a:lnTo>
                    <a:pt x="161247" y="321097"/>
                  </a:lnTo>
                  <a:lnTo>
                    <a:pt x="161247" y="274179"/>
                  </a:lnTo>
                  <a:lnTo>
                    <a:pt x="404582" y="274179"/>
                  </a:lnTo>
                  <a:lnTo>
                    <a:pt x="404582" y="219471"/>
                  </a:lnTo>
                  <a:lnTo>
                    <a:pt x="173737" y="219471"/>
                  </a:lnTo>
                  <a:lnTo>
                    <a:pt x="181138" y="187131"/>
                  </a:lnTo>
                  <a:lnTo>
                    <a:pt x="213327" y="133278"/>
                  </a:lnTo>
                  <a:lnTo>
                    <a:pt x="283458" y="91893"/>
                  </a:lnTo>
                  <a:lnTo>
                    <a:pt x="330186" y="86757"/>
                  </a:lnTo>
                  <a:lnTo>
                    <a:pt x="377566" y="93597"/>
                  </a:lnTo>
                  <a:lnTo>
                    <a:pt x="425503" y="108433"/>
                  </a:lnTo>
                  <a:lnTo>
                    <a:pt x="446436" y="29010"/>
                  </a:lnTo>
                  <a:lnTo>
                    <a:pt x="402064" y="11931"/>
                  </a:lnTo>
                  <a:lnTo>
                    <a:pt x="357414" y="2354"/>
                  </a:lnTo>
                  <a:lnTo>
                    <a:pt x="3132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1" name="object 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050965" y="673181"/>
            <a:ext cx="5095504" cy="461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68525" y="0"/>
            <a:ext cx="2849880" cy="2849880"/>
          </a:xfrm>
          <a:custGeom>
            <a:avLst/>
            <a:gdLst/>
            <a:ahLst/>
            <a:cxnLst/>
            <a:rect l="l" t="t" r="r" b="b"/>
            <a:pathLst>
              <a:path w="2849879" h="2849880">
                <a:moveTo>
                  <a:pt x="2849404" y="0"/>
                </a:moveTo>
                <a:lnTo>
                  <a:pt x="0" y="0"/>
                </a:lnTo>
                <a:lnTo>
                  <a:pt x="0" y="2279515"/>
                </a:lnTo>
                <a:lnTo>
                  <a:pt x="2091" y="2328688"/>
                </a:lnTo>
                <a:lnTo>
                  <a:pt x="8253" y="2376698"/>
                </a:lnTo>
                <a:lnTo>
                  <a:pt x="18313" y="2423376"/>
                </a:lnTo>
                <a:lnTo>
                  <a:pt x="32100" y="2468550"/>
                </a:lnTo>
                <a:lnTo>
                  <a:pt x="49444" y="2512049"/>
                </a:lnTo>
                <a:lnTo>
                  <a:pt x="70173" y="2553702"/>
                </a:lnTo>
                <a:lnTo>
                  <a:pt x="94116" y="2593338"/>
                </a:lnTo>
                <a:lnTo>
                  <a:pt x="121102" y="2630786"/>
                </a:lnTo>
                <a:lnTo>
                  <a:pt x="150961" y="2665875"/>
                </a:lnTo>
                <a:lnTo>
                  <a:pt x="183520" y="2698434"/>
                </a:lnTo>
                <a:lnTo>
                  <a:pt x="218610" y="2728292"/>
                </a:lnTo>
                <a:lnTo>
                  <a:pt x="256058" y="2755278"/>
                </a:lnTo>
                <a:lnTo>
                  <a:pt x="295694" y="2779221"/>
                </a:lnTo>
                <a:lnTo>
                  <a:pt x="337347" y="2799949"/>
                </a:lnTo>
                <a:lnTo>
                  <a:pt x="380846" y="2817292"/>
                </a:lnTo>
                <a:lnTo>
                  <a:pt x="426019" y="2831079"/>
                </a:lnTo>
                <a:lnTo>
                  <a:pt x="472696" y="2841138"/>
                </a:lnTo>
                <a:lnTo>
                  <a:pt x="520705" y="2847300"/>
                </a:lnTo>
                <a:lnTo>
                  <a:pt x="569875" y="2849391"/>
                </a:lnTo>
                <a:lnTo>
                  <a:pt x="2279515" y="2849391"/>
                </a:lnTo>
                <a:lnTo>
                  <a:pt x="2328688" y="2847300"/>
                </a:lnTo>
                <a:lnTo>
                  <a:pt x="2376699" y="2841138"/>
                </a:lnTo>
                <a:lnTo>
                  <a:pt x="2423377" y="2831079"/>
                </a:lnTo>
                <a:lnTo>
                  <a:pt x="2468551" y="2817292"/>
                </a:lnTo>
                <a:lnTo>
                  <a:pt x="2512051" y="2799949"/>
                </a:lnTo>
                <a:lnTo>
                  <a:pt x="2553705" y="2779221"/>
                </a:lnTo>
                <a:lnTo>
                  <a:pt x="2593342" y="2755278"/>
                </a:lnTo>
                <a:lnTo>
                  <a:pt x="2630791" y="2728292"/>
                </a:lnTo>
                <a:lnTo>
                  <a:pt x="2665881" y="2698434"/>
                </a:lnTo>
                <a:lnTo>
                  <a:pt x="2698441" y="2665875"/>
                </a:lnTo>
                <a:lnTo>
                  <a:pt x="2728300" y="2630786"/>
                </a:lnTo>
                <a:lnTo>
                  <a:pt x="2755287" y="2593338"/>
                </a:lnTo>
                <a:lnTo>
                  <a:pt x="2779230" y="2553702"/>
                </a:lnTo>
                <a:lnTo>
                  <a:pt x="2799959" y="2512049"/>
                </a:lnTo>
                <a:lnTo>
                  <a:pt x="2817303" y="2468550"/>
                </a:lnTo>
                <a:lnTo>
                  <a:pt x="2831091" y="2423376"/>
                </a:lnTo>
                <a:lnTo>
                  <a:pt x="2841151" y="2376698"/>
                </a:lnTo>
                <a:lnTo>
                  <a:pt x="2847312" y="2328688"/>
                </a:lnTo>
                <a:lnTo>
                  <a:pt x="2849404" y="2279515"/>
                </a:lnTo>
                <a:lnTo>
                  <a:pt x="2849404" y="0"/>
                </a:lnTo>
                <a:close/>
              </a:path>
            </a:pathLst>
          </a:custGeom>
          <a:solidFill>
            <a:srgbClr val="B11D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49780" y="1097874"/>
            <a:ext cx="1701470" cy="628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950" b="1" spc="-150" dirty="0">
                <a:solidFill>
                  <a:srgbClr val="FFFFFF"/>
                </a:solidFill>
                <a:latin typeface="Myriad Pro Light"/>
                <a:cs typeface="Myriad Pro Light"/>
              </a:rPr>
              <a:t>W</a:t>
            </a:r>
            <a:r>
              <a:rPr sz="3950" b="1" spc="-25" dirty="0">
                <a:solidFill>
                  <a:srgbClr val="FFFFFF"/>
                </a:solidFill>
                <a:latin typeface="Myriad Pro Light"/>
                <a:cs typeface="Myriad Pro Light"/>
              </a:rPr>
              <a:t>a</a:t>
            </a:r>
            <a:r>
              <a:rPr sz="3950" b="1" dirty="0">
                <a:solidFill>
                  <a:srgbClr val="FFFFFF"/>
                </a:solidFill>
                <a:latin typeface="Myriad Pro Light"/>
                <a:cs typeface="Myriad Pro Light"/>
              </a:rPr>
              <a:t>t?</a:t>
            </a:r>
            <a:endParaRPr sz="3950" dirty="0">
              <a:latin typeface="Myriad Pro Light"/>
              <a:cs typeface="Myriad Pro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66975" y="3767009"/>
            <a:ext cx="10956925" cy="60631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350" spc="-5" dirty="0">
                <a:solidFill>
                  <a:srgbClr val="00569B"/>
                </a:solidFill>
                <a:latin typeface="Myriad Pro"/>
                <a:cs typeface="Myriad Pro"/>
              </a:rPr>
              <a:t>flexibel </a:t>
            </a:r>
            <a:r>
              <a:rPr sz="4350" dirty="0">
                <a:solidFill>
                  <a:srgbClr val="00569B"/>
                </a:solidFill>
                <a:latin typeface="Myriad Pro"/>
                <a:cs typeface="Myriad Pro"/>
              </a:rPr>
              <a:t>model</a:t>
            </a:r>
            <a:r>
              <a:rPr sz="4350" spc="-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spc="-10" dirty="0">
                <a:solidFill>
                  <a:srgbClr val="00569B"/>
                </a:solidFill>
                <a:latin typeface="Myriad Pro"/>
                <a:cs typeface="Myriad Pro"/>
              </a:rPr>
              <a:t>voor</a:t>
            </a:r>
            <a:r>
              <a:rPr sz="4350" spc="-5" dirty="0">
                <a:solidFill>
                  <a:srgbClr val="00569B"/>
                </a:solidFill>
                <a:latin typeface="Myriad Pro"/>
                <a:cs typeface="Myriad Pro"/>
              </a:rPr>
              <a:t> kosten </a:t>
            </a:r>
            <a:r>
              <a:rPr sz="4350" dirty="0">
                <a:solidFill>
                  <a:srgbClr val="00569B"/>
                </a:solidFill>
                <a:latin typeface="Myriad Pro"/>
                <a:cs typeface="Myriad Pro"/>
              </a:rPr>
              <a:t>/ </a:t>
            </a:r>
            <a:r>
              <a:rPr sz="4350" spc="-15" dirty="0">
                <a:solidFill>
                  <a:srgbClr val="00569B"/>
                </a:solidFill>
                <a:latin typeface="Myriad Pro"/>
                <a:cs typeface="Myriad Pro"/>
              </a:rPr>
              <a:t>rechten</a:t>
            </a:r>
            <a:r>
              <a:rPr sz="4350" spc="-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dirty="0">
                <a:solidFill>
                  <a:srgbClr val="00569B"/>
                </a:solidFill>
                <a:latin typeface="Myriad Pro"/>
                <a:cs typeface="Myriad Pro"/>
              </a:rPr>
              <a:t>/</a:t>
            </a:r>
            <a:r>
              <a:rPr sz="4350" spc="-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dirty="0">
                <a:solidFill>
                  <a:srgbClr val="00569B"/>
                </a:solidFill>
                <a:latin typeface="Myriad Pro"/>
                <a:cs typeface="Myriad Pro"/>
              </a:rPr>
              <a:t>beloning</a:t>
            </a:r>
            <a:endParaRPr sz="4350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</a:pPr>
            <a:endParaRPr sz="5200" dirty="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4295"/>
              </a:spcBef>
            </a:pPr>
            <a:r>
              <a:rPr lang="nl-NL" sz="4350" spc="-10" dirty="0" smtClean="0">
                <a:solidFill>
                  <a:srgbClr val="00569B"/>
                </a:solidFill>
                <a:latin typeface="Myriad Pro"/>
                <a:cs typeface="Myriad Pro"/>
              </a:rPr>
              <a:t>uitbreiding</a:t>
            </a:r>
            <a:r>
              <a:rPr sz="4350" spc="-10" dirty="0" smtClean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dirty="0" err="1" smtClean="0">
                <a:solidFill>
                  <a:srgbClr val="00569B"/>
                </a:solidFill>
                <a:latin typeface="Myriad Pro"/>
                <a:cs typeface="Myriad Pro"/>
              </a:rPr>
              <a:t>fietsenstalling</a:t>
            </a:r>
            <a:r>
              <a:rPr lang="nl-NL" sz="4350" dirty="0" smtClean="0">
                <a:solidFill>
                  <a:srgbClr val="00569B"/>
                </a:solidFill>
                <a:latin typeface="Myriad Pro"/>
                <a:cs typeface="Myriad Pro"/>
              </a:rPr>
              <a:t> personee</a:t>
            </a:r>
            <a:r>
              <a:rPr lang="nl-NL" sz="4350" dirty="0">
                <a:solidFill>
                  <a:srgbClr val="00569B"/>
                </a:solidFill>
                <a:latin typeface="Myriad Pro"/>
                <a:cs typeface="Myriad Pro"/>
              </a:rPr>
              <a:t>l</a:t>
            </a:r>
            <a:r>
              <a:rPr sz="4350" spc="-5" dirty="0" smtClean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spc="-10" dirty="0">
                <a:solidFill>
                  <a:srgbClr val="00569B"/>
                </a:solidFill>
                <a:latin typeface="Myriad Pro"/>
                <a:cs typeface="Myriad Pro"/>
              </a:rPr>
              <a:t>Utrecht</a:t>
            </a:r>
            <a:r>
              <a:rPr sz="4350" spc="-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dirty="0">
                <a:solidFill>
                  <a:srgbClr val="00569B"/>
                </a:solidFill>
                <a:latin typeface="Myriad Pro"/>
                <a:cs typeface="Myriad Pro"/>
              </a:rPr>
              <a:t>(150%)</a:t>
            </a:r>
            <a:endParaRPr sz="4350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</a:pPr>
            <a:endParaRPr sz="5200" dirty="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4290"/>
              </a:spcBef>
            </a:pPr>
            <a:r>
              <a:rPr sz="4350" spc="15" dirty="0">
                <a:solidFill>
                  <a:srgbClr val="00569B"/>
                </a:solidFill>
                <a:latin typeface="Myriad Pro"/>
                <a:cs typeface="Myriad Pro"/>
              </a:rPr>
              <a:t>portaal</a:t>
            </a:r>
            <a:r>
              <a:rPr sz="4350" spc="-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dirty="0">
                <a:solidFill>
                  <a:srgbClr val="00569B"/>
                </a:solidFill>
                <a:latin typeface="Myriad Pro"/>
                <a:cs typeface="Myriad Pro"/>
              </a:rPr>
              <a:t>met </a:t>
            </a:r>
            <a:r>
              <a:rPr sz="4350" spc="-5" dirty="0">
                <a:solidFill>
                  <a:srgbClr val="00569B"/>
                </a:solidFill>
                <a:latin typeface="Myriad Pro"/>
                <a:cs typeface="Myriad Pro"/>
              </a:rPr>
              <a:t>inzicht</a:t>
            </a:r>
            <a:r>
              <a:rPr sz="4350" dirty="0">
                <a:solidFill>
                  <a:srgbClr val="00569B"/>
                </a:solidFill>
                <a:latin typeface="Myriad Pro"/>
                <a:cs typeface="Myriad Pro"/>
              </a:rPr>
              <a:t> in</a:t>
            </a:r>
            <a:r>
              <a:rPr sz="4350" spc="-5" dirty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dirty="0" err="1" smtClean="0">
                <a:solidFill>
                  <a:srgbClr val="00569B"/>
                </a:solidFill>
                <a:latin typeface="Myriad Pro"/>
                <a:cs typeface="Myriad Pro"/>
              </a:rPr>
              <a:t>persoonlijke</a:t>
            </a:r>
            <a:r>
              <a:rPr sz="4350" dirty="0" smtClean="0">
                <a:solidFill>
                  <a:srgbClr val="00569B"/>
                </a:solidFill>
                <a:latin typeface="Myriad Pro"/>
                <a:cs typeface="Myriad Pro"/>
              </a:rPr>
              <a:t> </a:t>
            </a:r>
            <a:r>
              <a:rPr sz="4350" spc="-5" dirty="0">
                <a:solidFill>
                  <a:srgbClr val="00569B"/>
                </a:solidFill>
                <a:latin typeface="Myriad Pro"/>
                <a:cs typeface="Myriad Pro"/>
              </a:rPr>
              <a:t>situatie</a:t>
            </a:r>
            <a:endParaRPr sz="4350" dirty="0">
              <a:latin typeface="Myriad Pro"/>
              <a:cs typeface="Myriad Pro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5218511" y="9233431"/>
            <a:ext cx="1466850" cy="1266190"/>
            <a:chOff x="5218511" y="7525329"/>
            <a:chExt cx="1466850" cy="1266190"/>
          </a:xfrm>
        </p:grpSpPr>
        <p:sp>
          <p:nvSpPr>
            <p:cNvPr id="6" name="object 6"/>
            <p:cNvSpPr/>
            <p:nvPr/>
          </p:nvSpPr>
          <p:spPr>
            <a:xfrm>
              <a:off x="5218511" y="7525329"/>
              <a:ext cx="1466850" cy="1266190"/>
            </a:xfrm>
            <a:custGeom>
              <a:avLst/>
              <a:gdLst/>
              <a:ahLst/>
              <a:cxnLst/>
              <a:rect l="l" t="t" r="r" b="b"/>
              <a:pathLst>
                <a:path w="1466850" h="1266190">
                  <a:moveTo>
                    <a:pt x="1257593" y="1265567"/>
                  </a:moveTo>
                  <a:lnTo>
                    <a:pt x="737219" y="1265567"/>
                  </a:lnTo>
                  <a:lnTo>
                    <a:pt x="1087854" y="1265821"/>
                  </a:lnTo>
                  <a:lnTo>
                    <a:pt x="1238125" y="1265633"/>
                  </a:lnTo>
                  <a:lnTo>
                    <a:pt x="1257593" y="1265567"/>
                  </a:lnTo>
                  <a:close/>
                </a:path>
                <a:path w="1466850" h="1266190">
                  <a:moveTo>
                    <a:pt x="808921" y="0"/>
                  </a:moveTo>
                  <a:lnTo>
                    <a:pt x="256668" y="353"/>
                  </a:lnTo>
                  <a:lnTo>
                    <a:pt x="207771" y="5982"/>
                  </a:lnTo>
                  <a:lnTo>
                    <a:pt x="169719" y="22653"/>
                  </a:lnTo>
                  <a:lnTo>
                    <a:pt x="142496" y="50294"/>
                  </a:lnTo>
                  <a:lnTo>
                    <a:pt x="126087" y="88831"/>
                  </a:lnTo>
                  <a:lnTo>
                    <a:pt x="120476" y="138192"/>
                  </a:lnTo>
                  <a:lnTo>
                    <a:pt x="119970" y="192675"/>
                  </a:lnTo>
                  <a:lnTo>
                    <a:pt x="119180" y="247181"/>
                  </a:lnTo>
                  <a:lnTo>
                    <a:pt x="118520" y="301684"/>
                  </a:lnTo>
                  <a:lnTo>
                    <a:pt x="118404" y="356159"/>
                  </a:lnTo>
                  <a:lnTo>
                    <a:pt x="119245" y="410580"/>
                  </a:lnTo>
                  <a:lnTo>
                    <a:pt x="123596" y="517667"/>
                  </a:lnTo>
                  <a:lnTo>
                    <a:pt x="124034" y="570079"/>
                  </a:lnTo>
                  <a:lnTo>
                    <a:pt x="122654" y="622150"/>
                  </a:lnTo>
                  <a:lnTo>
                    <a:pt x="119342" y="673873"/>
                  </a:lnTo>
                  <a:lnTo>
                    <a:pt x="113984" y="725243"/>
                  </a:lnTo>
                  <a:lnTo>
                    <a:pt x="106466" y="776251"/>
                  </a:lnTo>
                  <a:lnTo>
                    <a:pt x="96673" y="826891"/>
                  </a:lnTo>
                  <a:lnTo>
                    <a:pt x="84492" y="877157"/>
                  </a:lnTo>
                  <a:lnTo>
                    <a:pt x="69807" y="927041"/>
                  </a:lnTo>
                  <a:lnTo>
                    <a:pt x="52504" y="976537"/>
                  </a:lnTo>
                  <a:lnTo>
                    <a:pt x="32470" y="1025637"/>
                  </a:lnTo>
                  <a:lnTo>
                    <a:pt x="23667" y="1047756"/>
                  </a:lnTo>
                  <a:lnTo>
                    <a:pt x="9542" y="1093476"/>
                  </a:lnTo>
                  <a:lnTo>
                    <a:pt x="70" y="1141073"/>
                  </a:lnTo>
                  <a:lnTo>
                    <a:pt x="0" y="1143433"/>
                  </a:lnTo>
                  <a:lnTo>
                    <a:pt x="147" y="1154940"/>
                  </a:lnTo>
                  <a:lnTo>
                    <a:pt x="17782" y="1209776"/>
                  </a:lnTo>
                  <a:lnTo>
                    <a:pt x="45897" y="1240437"/>
                  </a:lnTo>
                  <a:lnTo>
                    <a:pt x="85549" y="1259112"/>
                  </a:lnTo>
                  <a:lnTo>
                    <a:pt x="136132" y="1265467"/>
                  </a:lnTo>
                  <a:lnTo>
                    <a:pt x="386585" y="1265633"/>
                  </a:lnTo>
                  <a:lnTo>
                    <a:pt x="1257593" y="1265567"/>
                  </a:lnTo>
                  <a:lnTo>
                    <a:pt x="1338307" y="1265228"/>
                  </a:lnTo>
                  <a:lnTo>
                    <a:pt x="1382363" y="1259013"/>
                  </a:lnTo>
                  <a:lnTo>
                    <a:pt x="1418398" y="1242020"/>
                  </a:lnTo>
                  <a:lnTo>
                    <a:pt x="1461732" y="1182525"/>
                  </a:lnTo>
                  <a:lnTo>
                    <a:pt x="1466696" y="1143433"/>
                  </a:lnTo>
                  <a:lnTo>
                    <a:pt x="1466273" y="1141073"/>
                  </a:lnTo>
                  <a:lnTo>
                    <a:pt x="120187" y="1141073"/>
                  </a:lnTo>
                  <a:lnTo>
                    <a:pt x="157739" y="1036481"/>
                  </a:lnTo>
                  <a:lnTo>
                    <a:pt x="176155" y="985321"/>
                  </a:lnTo>
                  <a:lnTo>
                    <a:pt x="194564" y="934590"/>
                  </a:lnTo>
                  <a:lnTo>
                    <a:pt x="213069" y="884244"/>
                  </a:lnTo>
                  <a:lnTo>
                    <a:pt x="231802" y="834158"/>
                  </a:lnTo>
                  <a:lnTo>
                    <a:pt x="1365278" y="814308"/>
                  </a:lnTo>
                  <a:lnTo>
                    <a:pt x="1361703" y="802997"/>
                  </a:lnTo>
                  <a:lnTo>
                    <a:pt x="1355439" y="780224"/>
                  </a:lnTo>
                  <a:lnTo>
                    <a:pt x="1350683" y="756880"/>
                  </a:lnTo>
                  <a:lnTo>
                    <a:pt x="1347624" y="733287"/>
                  </a:lnTo>
                  <a:lnTo>
                    <a:pt x="1347552" y="731854"/>
                  </a:lnTo>
                  <a:lnTo>
                    <a:pt x="244882" y="731854"/>
                  </a:lnTo>
                  <a:lnTo>
                    <a:pt x="244882" y="124823"/>
                  </a:lnTo>
                  <a:lnTo>
                    <a:pt x="1344108" y="124823"/>
                  </a:lnTo>
                  <a:lnTo>
                    <a:pt x="1340221" y="89312"/>
                  </a:lnTo>
                  <a:lnTo>
                    <a:pt x="1324043" y="50566"/>
                  </a:lnTo>
                  <a:lnTo>
                    <a:pt x="1297074" y="22791"/>
                  </a:lnTo>
                  <a:lnTo>
                    <a:pt x="1259262" y="6046"/>
                  </a:lnTo>
                  <a:lnTo>
                    <a:pt x="1210558" y="391"/>
                  </a:lnTo>
                  <a:lnTo>
                    <a:pt x="808921" y="0"/>
                  </a:lnTo>
                  <a:close/>
                </a:path>
                <a:path w="1466850" h="1266190">
                  <a:moveTo>
                    <a:pt x="1365278" y="814308"/>
                  </a:moveTo>
                  <a:lnTo>
                    <a:pt x="783562" y="814308"/>
                  </a:lnTo>
                  <a:lnTo>
                    <a:pt x="1199739" y="814984"/>
                  </a:lnTo>
                  <a:lnTo>
                    <a:pt x="1209269" y="816437"/>
                  </a:lnTo>
                  <a:lnTo>
                    <a:pt x="1251996" y="882853"/>
                  </a:lnTo>
                  <a:lnTo>
                    <a:pt x="1270821" y="933732"/>
                  </a:lnTo>
                  <a:lnTo>
                    <a:pt x="1289504" y="984916"/>
                  </a:lnTo>
                  <a:lnTo>
                    <a:pt x="1308196" y="1036562"/>
                  </a:lnTo>
                  <a:lnTo>
                    <a:pt x="1345909" y="1141073"/>
                  </a:lnTo>
                  <a:lnTo>
                    <a:pt x="1466273" y="1141073"/>
                  </a:lnTo>
                  <a:lnTo>
                    <a:pt x="1458969" y="1100387"/>
                  </a:lnTo>
                  <a:lnTo>
                    <a:pt x="1442715" y="1050837"/>
                  </a:lnTo>
                  <a:lnTo>
                    <a:pt x="1409851" y="951843"/>
                  </a:lnTo>
                  <a:lnTo>
                    <a:pt x="1393512" y="902316"/>
                  </a:lnTo>
                  <a:lnTo>
                    <a:pt x="1377418" y="852714"/>
                  </a:lnTo>
                  <a:lnTo>
                    <a:pt x="1365278" y="814308"/>
                  </a:lnTo>
                  <a:close/>
                </a:path>
                <a:path w="1466850" h="1266190">
                  <a:moveTo>
                    <a:pt x="1344108" y="124823"/>
                  </a:moveTo>
                  <a:lnTo>
                    <a:pt x="1222934" y="124823"/>
                  </a:lnTo>
                  <a:lnTo>
                    <a:pt x="1222934" y="731854"/>
                  </a:lnTo>
                  <a:lnTo>
                    <a:pt x="1347552" y="731854"/>
                  </a:lnTo>
                  <a:lnTo>
                    <a:pt x="1346449" y="709764"/>
                  </a:lnTo>
                  <a:lnTo>
                    <a:pt x="1346126" y="657875"/>
                  </a:lnTo>
                  <a:lnTo>
                    <a:pt x="1345901" y="605985"/>
                  </a:lnTo>
                  <a:lnTo>
                    <a:pt x="1345801" y="570079"/>
                  </a:lnTo>
                  <a:lnTo>
                    <a:pt x="1345680" y="502204"/>
                  </a:lnTo>
                  <a:lnTo>
                    <a:pt x="1345572" y="138192"/>
                  </a:lnTo>
                  <a:lnTo>
                    <a:pt x="1344108" y="124823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338699" y="7650169"/>
              <a:ext cx="1226185" cy="1016635"/>
            </a:xfrm>
            <a:custGeom>
              <a:avLst/>
              <a:gdLst/>
              <a:ahLst/>
              <a:cxnLst/>
              <a:rect l="l" t="t" r="r" b="b"/>
              <a:pathLst>
                <a:path w="1226184" h="1016634">
                  <a:moveTo>
                    <a:pt x="1102741" y="0"/>
                  </a:moveTo>
                  <a:lnTo>
                    <a:pt x="124688" y="0"/>
                  </a:lnTo>
                  <a:lnTo>
                    <a:pt x="124688" y="607034"/>
                  </a:lnTo>
                  <a:lnTo>
                    <a:pt x="1102741" y="607034"/>
                  </a:lnTo>
                  <a:lnTo>
                    <a:pt x="1102741" y="0"/>
                  </a:lnTo>
                  <a:close/>
                </a:path>
                <a:path w="1226184" h="1016634">
                  <a:moveTo>
                    <a:pt x="1225715" y="1016241"/>
                  </a:moveTo>
                  <a:lnTo>
                    <a:pt x="1210449" y="973924"/>
                  </a:lnTo>
                  <a:lnTo>
                    <a:pt x="1187983" y="911644"/>
                  </a:lnTo>
                  <a:lnTo>
                    <a:pt x="1169314" y="860082"/>
                  </a:lnTo>
                  <a:lnTo>
                    <a:pt x="1150632" y="808901"/>
                  </a:lnTo>
                  <a:lnTo>
                    <a:pt x="1132941" y="761085"/>
                  </a:lnTo>
                  <a:lnTo>
                    <a:pt x="1132941" y="973924"/>
                  </a:lnTo>
                  <a:lnTo>
                    <a:pt x="92722" y="973924"/>
                  </a:lnTo>
                  <a:lnTo>
                    <a:pt x="164947" y="734034"/>
                  </a:lnTo>
                  <a:lnTo>
                    <a:pt x="327939" y="734034"/>
                  </a:lnTo>
                  <a:lnTo>
                    <a:pt x="624852" y="734174"/>
                  </a:lnTo>
                  <a:lnTo>
                    <a:pt x="822198" y="734034"/>
                  </a:lnTo>
                  <a:lnTo>
                    <a:pt x="1023658" y="733552"/>
                  </a:lnTo>
                  <a:lnTo>
                    <a:pt x="1064615" y="752246"/>
                  </a:lnTo>
                  <a:lnTo>
                    <a:pt x="1085773" y="820635"/>
                  </a:lnTo>
                  <a:lnTo>
                    <a:pt x="1100950" y="870902"/>
                  </a:lnTo>
                  <a:lnTo>
                    <a:pt x="1116812" y="921829"/>
                  </a:lnTo>
                  <a:lnTo>
                    <a:pt x="1132941" y="973924"/>
                  </a:lnTo>
                  <a:lnTo>
                    <a:pt x="1132941" y="761085"/>
                  </a:lnTo>
                  <a:lnTo>
                    <a:pt x="1131811" y="758024"/>
                  </a:lnTo>
                  <a:lnTo>
                    <a:pt x="1122489" y="733298"/>
                  </a:lnTo>
                  <a:lnTo>
                    <a:pt x="1112723" y="707364"/>
                  </a:lnTo>
                  <a:lnTo>
                    <a:pt x="663371" y="689470"/>
                  </a:lnTo>
                  <a:lnTo>
                    <a:pt x="143154" y="690232"/>
                  </a:lnTo>
                  <a:lnTo>
                    <a:pt x="92875" y="759409"/>
                  </a:lnTo>
                  <a:lnTo>
                    <a:pt x="74371" y="809764"/>
                  </a:lnTo>
                  <a:lnTo>
                    <a:pt x="55956" y="860488"/>
                  </a:lnTo>
                  <a:lnTo>
                    <a:pt x="37515" y="911733"/>
                  </a:lnTo>
                  <a:lnTo>
                    <a:pt x="0" y="1016241"/>
                  </a:lnTo>
                  <a:lnTo>
                    <a:pt x="1225715" y="10162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445113" y="8383459"/>
              <a:ext cx="1012825" cy="240665"/>
            </a:xfrm>
            <a:custGeom>
              <a:avLst/>
              <a:gdLst/>
              <a:ahLst/>
              <a:cxnLst/>
              <a:rect l="l" t="t" r="r" b="b"/>
              <a:pathLst>
                <a:path w="1012825" h="240665">
                  <a:moveTo>
                    <a:pt x="914309" y="0"/>
                  </a:moveTo>
                  <a:lnTo>
                    <a:pt x="765860" y="627"/>
                  </a:lnTo>
                  <a:lnTo>
                    <a:pt x="86648" y="753"/>
                  </a:lnTo>
                  <a:lnTo>
                    <a:pt x="74628" y="2712"/>
                  </a:lnTo>
                  <a:lnTo>
                    <a:pt x="992" y="191906"/>
                  </a:lnTo>
                  <a:lnTo>
                    <a:pt x="0" y="209761"/>
                  </a:lnTo>
                  <a:lnTo>
                    <a:pt x="6847" y="225373"/>
                  </a:lnTo>
                  <a:lnTo>
                    <a:pt x="19821" y="236433"/>
                  </a:lnTo>
                  <a:lnTo>
                    <a:pt x="37205" y="240633"/>
                  </a:lnTo>
                  <a:lnTo>
                    <a:pt x="975249" y="240633"/>
                  </a:lnTo>
                  <a:lnTo>
                    <a:pt x="992718" y="236385"/>
                  </a:lnTo>
                  <a:lnTo>
                    <a:pt x="1005709" y="225213"/>
                  </a:lnTo>
                  <a:lnTo>
                    <a:pt x="1012492" y="209474"/>
                  </a:lnTo>
                  <a:lnTo>
                    <a:pt x="1011336" y="191529"/>
                  </a:lnTo>
                  <a:lnTo>
                    <a:pt x="987284" y="113894"/>
                  </a:lnTo>
                  <a:lnTo>
                    <a:pt x="975933" y="75544"/>
                  </a:lnTo>
                  <a:lnTo>
                    <a:pt x="965285" y="37192"/>
                  </a:lnTo>
                  <a:lnTo>
                    <a:pt x="958205" y="18947"/>
                  </a:lnTo>
                  <a:lnTo>
                    <a:pt x="948029" y="7499"/>
                  </a:lnTo>
                  <a:lnTo>
                    <a:pt x="933736" y="1600"/>
                  </a:lnTo>
                  <a:lnTo>
                    <a:pt x="914309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942706" y="7567908"/>
              <a:ext cx="43815" cy="43815"/>
            </a:xfrm>
            <a:custGeom>
              <a:avLst/>
              <a:gdLst/>
              <a:ahLst/>
              <a:cxnLst/>
              <a:rect l="l" t="t" r="r" b="b"/>
              <a:pathLst>
                <a:path w="43814" h="43815">
                  <a:moveTo>
                    <a:pt x="21674" y="0"/>
                  </a:moveTo>
                  <a:lnTo>
                    <a:pt x="13236" y="1702"/>
                  </a:lnTo>
                  <a:lnTo>
                    <a:pt x="6346" y="6345"/>
                  </a:lnTo>
                  <a:lnTo>
                    <a:pt x="1702" y="13231"/>
                  </a:lnTo>
                  <a:lnTo>
                    <a:pt x="0" y="21662"/>
                  </a:lnTo>
                  <a:lnTo>
                    <a:pt x="1702" y="30093"/>
                  </a:lnTo>
                  <a:lnTo>
                    <a:pt x="6346" y="36978"/>
                  </a:lnTo>
                  <a:lnTo>
                    <a:pt x="13236" y="41621"/>
                  </a:lnTo>
                  <a:lnTo>
                    <a:pt x="21674" y="43324"/>
                  </a:lnTo>
                  <a:lnTo>
                    <a:pt x="30105" y="41621"/>
                  </a:lnTo>
                  <a:lnTo>
                    <a:pt x="36991" y="36978"/>
                  </a:lnTo>
                  <a:lnTo>
                    <a:pt x="41634" y="30093"/>
                  </a:lnTo>
                  <a:lnTo>
                    <a:pt x="43336" y="21662"/>
                  </a:lnTo>
                  <a:lnTo>
                    <a:pt x="41634" y="13231"/>
                  </a:lnTo>
                  <a:lnTo>
                    <a:pt x="36991" y="6345"/>
                  </a:lnTo>
                  <a:lnTo>
                    <a:pt x="30105" y="1702"/>
                  </a:lnTo>
                  <a:lnTo>
                    <a:pt x="2167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5330221" y="6721475"/>
            <a:ext cx="1331595" cy="1243330"/>
            <a:chOff x="5330221" y="5349354"/>
            <a:chExt cx="1331595" cy="1243330"/>
          </a:xfrm>
        </p:grpSpPr>
        <p:sp>
          <p:nvSpPr>
            <p:cNvPr id="11" name="object 11"/>
            <p:cNvSpPr/>
            <p:nvPr/>
          </p:nvSpPr>
          <p:spPr>
            <a:xfrm>
              <a:off x="5330221" y="5349354"/>
              <a:ext cx="1272540" cy="1240790"/>
            </a:xfrm>
            <a:custGeom>
              <a:avLst/>
              <a:gdLst/>
              <a:ahLst/>
              <a:cxnLst/>
              <a:rect l="l" t="t" r="r" b="b"/>
              <a:pathLst>
                <a:path w="1272540" h="1240790">
                  <a:moveTo>
                    <a:pt x="1222103" y="0"/>
                  </a:moveTo>
                  <a:lnTo>
                    <a:pt x="45711" y="640"/>
                  </a:lnTo>
                  <a:lnTo>
                    <a:pt x="34243" y="874"/>
                  </a:lnTo>
                  <a:lnTo>
                    <a:pt x="0" y="2802"/>
                  </a:lnTo>
                  <a:lnTo>
                    <a:pt x="0" y="1240774"/>
                  </a:lnTo>
                  <a:lnTo>
                    <a:pt x="54306" y="1240774"/>
                  </a:lnTo>
                  <a:lnTo>
                    <a:pt x="61312" y="1181051"/>
                  </a:lnTo>
                  <a:lnTo>
                    <a:pt x="161044" y="290893"/>
                  </a:lnTo>
                  <a:lnTo>
                    <a:pt x="172480" y="183588"/>
                  </a:lnTo>
                  <a:lnTo>
                    <a:pt x="176687" y="165107"/>
                  </a:lnTo>
                  <a:lnTo>
                    <a:pt x="185020" y="153463"/>
                  </a:lnTo>
                  <a:lnTo>
                    <a:pt x="197942" y="147153"/>
                  </a:lnTo>
                  <a:lnTo>
                    <a:pt x="215918" y="144674"/>
                  </a:lnTo>
                  <a:lnTo>
                    <a:pt x="1221474" y="91900"/>
                  </a:lnTo>
                  <a:lnTo>
                    <a:pt x="1244451" y="89063"/>
                  </a:lnTo>
                  <a:lnTo>
                    <a:pt x="1260255" y="81588"/>
                  </a:lnTo>
                  <a:lnTo>
                    <a:pt x="1269347" y="67039"/>
                  </a:lnTo>
                  <a:lnTo>
                    <a:pt x="1272187" y="42985"/>
                  </a:lnTo>
                  <a:lnTo>
                    <a:pt x="1268812" y="19540"/>
                  </a:lnTo>
                  <a:lnTo>
                    <a:pt x="1259146" y="6607"/>
                  </a:lnTo>
                  <a:lnTo>
                    <a:pt x="1243479" y="1116"/>
                  </a:lnTo>
                  <a:lnTo>
                    <a:pt x="1222103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251851" y="6182924"/>
              <a:ext cx="389890" cy="389890"/>
            </a:xfrm>
            <a:custGeom>
              <a:avLst/>
              <a:gdLst/>
              <a:ahLst/>
              <a:cxnLst/>
              <a:rect l="l" t="t" r="r" b="b"/>
              <a:pathLst>
                <a:path w="389890" h="389890">
                  <a:moveTo>
                    <a:pt x="0" y="194858"/>
                  </a:moveTo>
                  <a:lnTo>
                    <a:pt x="5146" y="239539"/>
                  </a:lnTo>
                  <a:lnTo>
                    <a:pt x="19805" y="280553"/>
                  </a:lnTo>
                  <a:lnTo>
                    <a:pt x="42807" y="316734"/>
                  </a:lnTo>
                  <a:lnTo>
                    <a:pt x="72983" y="346910"/>
                  </a:lnTo>
                  <a:lnTo>
                    <a:pt x="109164" y="369912"/>
                  </a:lnTo>
                  <a:lnTo>
                    <a:pt x="150178" y="384571"/>
                  </a:lnTo>
                  <a:lnTo>
                    <a:pt x="194858" y="389717"/>
                  </a:lnTo>
                  <a:lnTo>
                    <a:pt x="239539" y="384571"/>
                  </a:lnTo>
                  <a:lnTo>
                    <a:pt x="280556" y="369912"/>
                  </a:lnTo>
                  <a:lnTo>
                    <a:pt x="316739" y="346910"/>
                  </a:lnTo>
                  <a:lnTo>
                    <a:pt x="346917" y="316734"/>
                  </a:lnTo>
                  <a:lnTo>
                    <a:pt x="369922" y="280553"/>
                  </a:lnTo>
                  <a:lnTo>
                    <a:pt x="384583" y="239539"/>
                  </a:lnTo>
                  <a:lnTo>
                    <a:pt x="389730" y="194858"/>
                  </a:lnTo>
                  <a:lnTo>
                    <a:pt x="384583" y="150178"/>
                  </a:lnTo>
                  <a:lnTo>
                    <a:pt x="369922" y="109164"/>
                  </a:lnTo>
                  <a:lnTo>
                    <a:pt x="346917" y="72983"/>
                  </a:lnTo>
                  <a:lnTo>
                    <a:pt x="316739" y="42807"/>
                  </a:lnTo>
                  <a:lnTo>
                    <a:pt x="280556" y="19805"/>
                  </a:lnTo>
                  <a:lnTo>
                    <a:pt x="239539" y="5146"/>
                  </a:lnTo>
                  <a:lnTo>
                    <a:pt x="194858" y="0"/>
                  </a:lnTo>
                  <a:lnTo>
                    <a:pt x="150178" y="5146"/>
                  </a:lnTo>
                  <a:lnTo>
                    <a:pt x="109164" y="19805"/>
                  </a:lnTo>
                  <a:lnTo>
                    <a:pt x="72983" y="42807"/>
                  </a:lnTo>
                  <a:lnTo>
                    <a:pt x="42807" y="72983"/>
                  </a:lnTo>
                  <a:lnTo>
                    <a:pt x="19805" y="109164"/>
                  </a:lnTo>
                  <a:lnTo>
                    <a:pt x="5146" y="150178"/>
                  </a:lnTo>
                  <a:lnTo>
                    <a:pt x="0" y="194858"/>
                  </a:lnTo>
                  <a:close/>
                </a:path>
              </a:pathLst>
            </a:custGeom>
            <a:ln w="39755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521706" y="6182924"/>
              <a:ext cx="389890" cy="389890"/>
            </a:xfrm>
            <a:custGeom>
              <a:avLst/>
              <a:gdLst/>
              <a:ahLst/>
              <a:cxnLst/>
              <a:rect l="l" t="t" r="r" b="b"/>
              <a:pathLst>
                <a:path w="389889" h="389890">
                  <a:moveTo>
                    <a:pt x="0" y="194858"/>
                  </a:moveTo>
                  <a:lnTo>
                    <a:pt x="5146" y="239539"/>
                  </a:lnTo>
                  <a:lnTo>
                    <a:pt x="19805" y="280553"/>
                  </a:lnTo>
                  <a:lnTo>
                    <a:pt x="42807" y="316734"/>
                  </a:lnTo>
                  <a:lnTo>
                    <a:pt x="72983" y="346910"/>
                  </a:lnTo>
                  <a:lnTo>
                    <a:pt x="109164" y="369912"/>
                  </a:lnTo>
                  <a:lnTo>
                    <a:pt x="150178" y="384571"/>
                  </a:lnTo>
                  <a:lnTo>
                    <a:pt x="194858" y="389717"/>
                  </a:lnTo>
                  <a:lnTo>
                    <a:pt x="239539" y="384571"/>
                  </a:lnTo>
                  <a:lnTo>
                    <a:pt x="280556" y="369912"/>
                  </a:lnTo>
                  <a:lnTo>
                    <a:pt x="316739" y="346910"/>
                  </a:lnTo>
                  <a:lnTo>
                    <a:pt x="346917" y="316734"/>
                  </a:lnTo>
                  <a:lnTo>
                    <a:pt x="369922" y="280553"/>
                  </a:lnTo>
                  <a:lnTo>
                    <a:pt x="384583" y="239539"/>
                  </a:lnTo>
                  <a:lnTo>
                    <a:pt x="389730" y="194858"/>
                  </a:lnTo>
                  <a:lnTo>
                    <a:pt x="384583" y="150178"/>
                  </a:lnTo>
                  <a:lnTo>
                    <a:pt x="369922" y="109164"/>
                  </a:lnTo>
                  <a:lnTo>
                    <a:pt x="346917" y="72983"/>
                  </a:lnTo>
                  <a:lnTo>
                    <a:pt x="316739" y="42807"/>
                  </a:lnTo>
                  <a:lnTo>
                    <a:pt x="280556" y="19805"/>
                  </a:lnTo>
                  <a:lnTo>
                    <a:pt x="239539" y="5146"/>
                  </a:lnTo>
                  <a:lnTo>
                    <a:pt x="194858" y="0"/>
                  </a:lnTo>
                  <a:lnTo>
                    <a:pt x="150178" y="5146"/>
                  </a:lnTo>
                  <a:lnTo>
                    <a:pt x="109164" y="19805"/>
                  </a:lnTo>
                  <a:lnTo>
                    <a:pt x="72983" y="42807"/>
                  </a:lnTo>
                  <a:lnTo>
                    <a:pt x="42807" y="72983"/>
                  </a:lnTo>
                  <a:lnTo>
                    <a:pt x="19805" y="109164"/>
                  </a:lnTo>
                  <a:lnTo>
                    <a:pt x="5146" y="150178"/>
                  </a:lnTo>
                  <a:lnTo>
                    <a:pt x="0" y="194858"/>
                  </a:lnTo>
                  <a:close/>
                </a:path>
              </a:pathLst>
            </a:custGeom>
            <a:ln w="39755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718910" y="5895696"/>
              <a:ext cx="757555" cy="489584"/>
            </a:xfrm>
            <a:custGeom>
              <a:avLst/>
              <a:gdLst/>
              <a:ahLst/>
              <a:cxnLst/>
              <a:rect l="l" t="t" r="r" b="b"/>
              <a:pathLst>
                <a:path w="757554" h="489585">
                  <a:moveTo>
                    <a:pt x="757057" y="489107"/>
                  </a:moveTo>
                  <a:lnTo>
                    <a:pt x="534731" y="146269"/>
                  </a:lnTo>
                </a:path>
                <a:path w="757554" h="489585">
                  <a:moveTo>
                    <a:pt x="416556" y="486770"/>
                  </a:moveTo>
                  <a:lnTo>
                    <a:pt x="121692" y="174352"/>
                  </a:lnTo>
                </a:path>
                <a:path w="757554" h="489585">
                  <a:moveTo>
                    <a:pt x="539418" y="141017"/>
                  </a:moveTo>
                  <a:lnTo>
                    <a:pt x="127547" y="139258"/>
                  </a:lnTo>
                </a:path>
                <a:path w="757554" h="489585">
                  <a:moveTo>
                    <a:pt x="0" y="480990"/>
                  </a:moveTo>
                  <a:lnTo>
                    <a:pt x="170834" y="0"/>
                  </a:lnTo>
                </a:path>
              </a:pathLst>
            </a:custGeom>
            <a:ln w="39755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877915" y="5892237"/>
              <a:ext cx="81280" cy="0"/>
            </a:xfrm>
            <a:custGeom>
              <a:avLst/>
              <a:gdLst/>
              <a:ahLst/>
              <a:cxnLst/>
              <a:rect l="l" t="t" r="r" b="b"/>
              <a:pathLst>
                <a:path w="81279">
                  <a:moveTo>
                    <a:pt x="0" y="0"/>
                  </a:moveTo>
                  <a:lnTo>
                    <a:pt x="81044" y="0"/>
                  </a:lnTo>
                </a:path>
              </a:pathLst>
            </a:custGeom>
            <a:ln w="34202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223637" y="5895483"/>
              <a:ext cx="164465" cy="16510"/>
            </a:xfrm>
            <a:custGeom>
              <a:avLst/>
              <a:gdLst/>
              <a:ahLst/>
              <a:cxnLst/>
              <a:rect l="l" t="t" r="r" b="b"/>
              <a:pathLst>
                <a:path w="164464" h="16510">
                  <a:moveTo>
                    <a:pt x="0" y="16372"/>
                  </a:moveTo>
                  <a:lnTo>
                    <a:pt x="164313" y="0"/>
                  </a:lnTo>
                </a:path>
              </a:pathLst>
            </a:custGeom>
            <a:ln w="34239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142493" y="6382468"/>
              <a:ext cx="328295" cy="7620"/>
            </a:xfrm>
            <a:custGeom>
              <a:avLst/>
              <a:gdLst/>
              <a:ahLst/>
              <a:cxnLst/>
              <a:rect l="l" t="t" r="r" b="b"/>
              <a:pathLst>
                <a:path w="328295" h="7620">
                  <a:moveTo>
                    <a:pt x="328211" y="0"/>
                  </a:moveTo>
                  <a:lnTo>
                    <a:pt x="0" y="7023"/>
                  </a:lnTo>
                </a:path>
              </a:pathLst>
            </a:custGeom>
            <a:ln w="39755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145998" y="5897166"/>
              <a:ext cx="159385" cy="488950"/>
            </a:xfrm>
            <a:custGeom>
              <a:avLst/>
              <a:gdLst/>
              <a:ahLst/>
              <a:cxnLst/>
              <a:rect l="l" t="t" r="r" b="b"/>
              <a:pathLst>
                <a:path w="159385" h="488950">
                  <a:moveTo>
                    <a:pt x="0" y="488806"/>
                  </a:moveTo>
                  <a:lnTo>
                    <a:pt x="159136" y="0"/>
                  </a:lnTo>
                </a:path>
              </a:pathLst>
            </a:custGeom>
            <a:ln w="39755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69987" y="6316978"/>
              <a:ext cx="116917" cy="116917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6225165" y="5907416"/>
              <a:ext cx="163195" cy="17780"/>
            </a:xfrm>
            <a:custGeom>
              <a:avLst/>
              <a:gdLst/>
              <a:ahLst/>
              <a:cxnLst/>
              <a:rect l="l" t="t" r="r" b="b"/>
              <a:pathLst>
                <a:path w="163195" h="17779">
                  <a:moveTo>
                    <a:pt x="0" y="0"/>
                  </a:moveTo>
                  <a:lnTo>
                    <a:pt x="162780" y="17503"/>
                  </a:lnTo>
                </a:path>
              </a:pathLst>
            </a:custGeom>
            <a:ln w="34239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" name="object 21"/>
          <p:cNvGrpSpPr/>
          <p:nvPr/>
        </p:nvGrpSpPr>
        <p:grpSpPr>
          <a:xfrm>
            <a:off x="5223611" y="3409944"/>
            <a:ext cx="1619885" cy="1090930"/>
            <a:chOff x="5223611" y="3409944"/>
            <a:chExt cx="1619885" cy="1090930"/>
          </a:xfrm>
        </p:grpSpPr>
        <p:sp>
          <p:nvSpPr>
            <p:cNvPr id="22" name="object 22"/>
            <p:cNvSpPr/>
            <p:nvPr/>
          </p:nvSpPr>
          <p:spPr>
            <a:xfrm>
              <a:off x="5791847" y="3729782"/>
              <a:ext cx="450215" cy="428625"/>
            </a:xfrm>
            <a:custGeom>
              <a:avLst/>
              <a:gdLst/>
              <a:ahLst/>
              <a:cxnLst/>
              <a:rect l="l" t="t" r="r" b="b"/>
              <a:pathLst>
                <a:path w="450214" h="428625">
                  <a:moveTo>
                    <a:pt x="224185" y="0"/>
                  </a:moveTo>
                  <a:lnTo>
                    <a:pt x="178859" y="4508"/>
                  </a:lnTo>
                  <a:lnTo>
                    <a:pt x="136674" y="17139"/>
                  </a:lnTo>
                  <a:lnTo>
                    <a:pt x="98531" y="37026"/>
                  </a:lnTo>
                  <a:lnTo>
                    <a:pt x="65332" y="63305"/>
                  </a:lnTo>
                  <a:lnTo>
                    <a:pt x="37977" y="95113"/>
                  </a:lnTo>
                  <a:lnTo>
                    <a:pt x="17370" y="131585"/>
                  </a:lnTo>
                  <a:lnTo>
                    <a:pt x="4410" y="171857"/>
                  </a:lnTo>
                  <a:lnTo>
                    <a:pt x="0" y="215063"/>
                  </a:lnTo>
                  <a:lnTo>
                    <a:pt x="4722" y="258235"/>
                  </a:lnTo>
                  <a:lnTo>
                    <a:pt x="17974" y="298417"/>
                  </a:lnTo>
                  <a:lnTo>
                    <a:pt x="38846" y="334749"/>
                  </a:lnTo>
                  <a:lnTo>
                    <a:pt x="66433" y="366373"/>
                  </a:lnTo>
                  <a:lnTo>
                    <a:pt x="99824" y="392431"/>
                  </a:lnTo>
                  <a:lnTo>
                    <a:pt x="138114" y="412063"/>
                  </a:lnTo>
                  <a:lnTo>
                    <a:pt x="180394" y="424412"/>
                  </a:lnTo>
                  <a:lnTo>
                    <a:pt x="225756" y="428619"/>
                  </a:lnTo>
                  <a:lnTo>
                    <a:pt x="271083" y="424114"/>
                  </a:lnTo>
                  <a:lnTo>
                    <a:pt x="313271" y="411487"/>
                  </a:lnTo>
                  <a:lnTo>
                    <a:pt x="351418" y="391602"/>
                  </a:lnTo>
                  <a:lnTo>
                    <a:pt x="384622" y="365324"/>
                  </a:lnTo>
                  <a:lnTo>
                    <a:pt x="411981" y="333517"/>
                  </a:lnTo>
                  <a:lnTo>
                    <a:pt x="432593" y="297046"/>
                  </a:lnTo>
                  <a:lnTo>
                    <a:pt x="445556" y="256774"/>
                  </a:lnTo>
                  <a:lnTo>
                    <a:pt x="449967" y="213568"/>
                  </a:lnTo>
                  <a:lnTo>
                    <a:pt x="445236" y="170392"/>
                  </a:lnTo>
                  <a:lnTo>
                    <a:pt x="431978" y="130209"/>
                  </a:lnTo>
                  <a:lnTo>
                    <a:pt x="411101" y="93876"/>
                  </a:lnTo>
                  <a:lnTo>
                    <a:pt x="383512" y="62252"/>
                  </a:lnTo>
                  <a:lnTo>
                    <a:pt x="350118" y="36194"/>
                  </a:lnTo>
                  <a:lnTo>
                    <a:pt x="311828" y="16560"/>
                  </a:lnTo>
                  <a:lnTo>
                    <a:pt x="269548" y="4210"/>
                  </a:lnTo>
                  <a:lnTo>
                    <a:pt x="224185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791847" y="3729782"/>
              <a:ext cx="450215" cy="428625"/>
            </a:xfrm>
            <a:custGeom>
              <a:avLst/>
              <a:gdLst/>
              <a:ahLst/>
              <a:cxnLst/>
              <a:rect l="l" t="t" r="r" b="b"/>
              <a:pathLst>
                <a:path w="450214" h="428625">
                  <a:moveTo>
                    <a:pt x="449967" y="213568"/>
                  </a:moveTo>
                  <a:lnTo>
                    <a:pt x="445556" y="256774"/>
                  </a:lnTo>
                  <a:lnTo>
                    <a:pt x="432593" y="297046"/>
                  </a:lnTo>
                  <a:lnTo>
                    <a:pt x="411981" y="333517"/>
                  </a:lnTo>
                  <a:lnTo>
                    <a:pt x="384622" y="365324"/>
                  </a:lnTo>
                  <a:lnTo>
                    <a:pt x="351418" y="391602"/>
                  </a:lnTo>
                  <a:lnTo>
                    <a:pt x="313271" y="411487"/>
                  </a:lnTo>
                  <a:lnTo>
                    <a:pt x="271083" y="424114"/>
                  </a:lnTo>
                  <a:lnTo>
                    <a:pt x="225756" y="428619"/>
                  </a:lnTo>
                  <a:lnTo>
                    <a:pt x="180394" y="424412"/>
                  </a:lnTo>
                  <a:lnTo>
                    <a:pt x="138114" y="412063"/>
                  </a:lnTo>
                  <a:lnTo>
                    <a:pt x="99824" y="392431"/>
                  </a:lnTo>
                  <a:lnTo>
                    <a:pt x="66433" y="366373"/>
                  </a:lnTo>
                  <a:lnTo>
                    <a:pt x="38846" y="334749"/>
                  </a:lnTo>
                  <a:lnTo>
                    <a:pt x="17974" y="298417"/>
                  </a:lnTo>
                  <a:lnTo>
                    <a:pt x="4722" y="258235"/>
                  </a:lnTo>
                  <a:lnTo>
                    <a:pt x="0" y="215063"/>
                  </a:lnTo>
                  <a:lnTo>
                    <a:pt x="4410" y="171857"/>
                  </a:lnTo>
                  <a:lnTo>
                    <a:pt x="17370" y="131585"/>
                  </a:lnTo>
                  <a:lnTo>
                    <a:pt x="37977" y="95113"/>
                  </a:lnTo>
                  <a:lnTo>
                    <a:pt x="65332" y="63305"/>
                  </a:lnTo>
                  <a:lnTo>
                    <a:pt x="98531" y="37026"/>
                  </a:lnTo>
                  <a:lnTo>
                    <a:pt x="136674" y="17139"/>
                  </a:lnTo>
                  <a:lnTo>
                    <a:pt x="178859" y="4508"/>
                  </a:lnTo>
                  <a:lnTo>
                    <a:pt x="224185" y="0"/>
                  </a:lnTo>
                  <a:lnTo>
                    <a:pt x="269548" y="4210"/>
                  </a:lnTo>
                  <a:lnTo>
                    <a:pt x="311828" y="16560"/>
                  </a:lnTo>
                  <a:lnTo>
                    <a:pt x="350118" y="36194"/>
                  </a:lnTo>
                  <a:lnTo>
                    <a:pt x="383512" y="62252"/>
                  </a:lnTo>
                  <a:lnTo>
                    <a:pt x="411101" y="93876"/>
                  </a:lnTo>
                  <a:lnTo>
                    <a:pt x="431978" y="130209"/>
                  </a:lnTo>
                  <a:lnTo>
                    <a:pt x="445236" y="170392"/>
                  </a:lnTo>
                  <a:lnTo>
                    <a:pt x="449967" y="213568"/>
                  </a:lnTo>
                </a:path>
              </a:pathLst>
            </a:custGeom>
            <a:ln w="3530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795646" y="3734082"/>
              <a:ext cx="442595" cy="420370"/>
            </a:xfrm>
            <a:custGeom>
              <a:avLst/>
              <a:gdLst/>
              <a:ahLst/>
              <a:cxnLst/>
              <a:rect l="l" t="t" r="r" b="b"/>
              <a:pathLst>
                <a:path w="442595" h="420370">
                  <a:moveTo>
                    <a:pt x="220403" y="0"/>
                  </a:moveTo>
                  <a:lnTo>
                    <a:pt x="169704" y="5718"/>
                  </a:lnTo>
                  <a:lnTo>
                    <a:pt x="123204" y="21673"/>
                  </a:lnTo>
                  <a:lnTo>
                    <a:pt x="82227" y="46601"/>
                  </a:lnTo>
                  <a:lnTo>
                    <a:pt x="48095" y="79237"/>
                  </a:lnTo>
                  <a:lnTo>
                    <a:pt x="22132" y="118315"/>
                  </a:lnTo>
                  <a:lnTo>
                    <a:pt x="5659" y="162572"/>
                  </a:lnTo>
                  <a:lnTo>
                    <a:pt x="0" y="210741"/>
                  </a:lnTo>
                  <a:lnTo>
                    <a:pt x="6009" y="258875"/>
                  </a:lnTo>
                  <a:lnTo>
                    <a:pt x="22806" y="303023"/>
                  </a:lnTo>
                  <a:lnTo>
                    <a:pt x="49057" y="341929"/>
                  </a:lnTo>
                  <a:lnTo>
                    <a:pt x="83429" y="374338"/>
                  </a:lnTo>
                  <a:lnTo>
                    <a:pt x="124590" y="398994"/>
                  </a:lnTo>
                  <a:lnTo>
                    <a:pt x="171208" y="414641"/>
                  </a:lnTo>
                  <a:lnTo>
                    <a:pt x="221949" y="420024"/>
                  </a:lnTo>
                  <a:lnTo>
                    <a:pt x="272646" y="414307"/>
                  </a:lnTo>
                  <a:lnTo>
                    <a:pt x="319148" y="398353"/>
                  </a:lnTo>
                  <a:lnTo>
                    <a:pt x="360130" y="373427"/>
                  </a:lnTo>
                  <a:lnTo>
                    <a:pt x="394268" y="340792"/>
                  </a:lnTo>
                  <a:lnTo>
                    <a:pt x="420238" y="301714"/>
                  </a:lnTo>
                  <a:lnTo>
                    <a:pt x="436716" y="257456"/>
                  </a:lnTo>
                  <a:lnTo>
                    <a:pt x="442378" y="209283"/>
                  </a:lnTo>
                  <a:lnTo>
                    <a:pt x="436354" y="161149"/>
                  </a:lnTo>
                  <a:lnTo>
                    <a:pt x="419550" y="117001"/>
                  </a:lnTo>
                  <a:lnTo>
                    <a:pt x="393295" y="78095"/>
                  </a:lnTo>
                  <a:lnTo>
                    <a:pt x="358921" y="45686"/>
                  </a:lnTo>
                  <a:lnTo>
                    <a:pt x="317760" y="21030"/>
                  </a:lnTo>
                  <a:lnTo>
                    <a:pt x="271144" y="5383"/>
                  </a:lnTo>
                  <a:lnTo>
                    <a:pt x="220403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795646" y="3734082"/>
              <a:ext cx="442595" cy="420370"/>
            </a:xfrm>
            <a:custGeom>
              <a:avLst/>
              <a:gdLst/>
              <a:ahLst/>
              <a:cxnLst/>
              <a:rect l="l" t="t" r="r" b="b"/>
              <a:pathLst>
                <a:path w="442595" h="420370">
                  <a:moveTo>
                    <a:pt x="442378" y="209283"/>
                  </a:moveTo>
                  <a:lnTo>
                    <a:pt x="436716" y="257456"/>
                  </a:lnTo>
                  <a:lnTo>
                    <a:pt x="420238" y="301714"/>
                  </a:lnTo>
                  <a:lnTo>
                    <a:pt x="394268" y="340792"/>
                  </a:lnTo>
                  <a:lnTo>
                    <a:pt x="360130" y="373427"/>
                  </a:lnTo>
                  <a:lnTo>
                    <a:pt x="319148" y="398353"/>
                  </a:lnTo>
                  <a:lnTo>
                    <a:pt x="272646" y="414307"/>
                  </a:lnTo>
                  <a:lnTo>
                    <a:pt x="221949" y="420024"/>
                  </a:lnTo>
                  <a:lnTo>
                    <a:pt x="171208" y="414641"/>
                  </a:lnTo>
                  <a:lnTo>
                    <a:pt x="124590" y="398994"/>
                  </a:lnTo>
                  <a:lnTo>
                    <a:pt x="83429" y="374338"/>
                  </a:lnTo>
                  <a:lnTo>
                    <a:pt x="49057" y="341929"/>
                  </a:lnTo>
                  <a:lnTo>
                    <a:pt x="22806" y="303023"/>
                  </a:lnTo>
                  <a:lnTo>
                    <a:pt x="6009" y="258875"/>
                  </a:lnTo>
                  <a:lnTo>
                    <a:pt x="0" y="210741"/>
                  </a:lnTo>
                  <a:lnTo>
                    <a:pt x="5659" y="162572"/>
                  </a:lnTo>
                  <a:lnTo>
                    <a:pt x="22132" y="118315"/>
                  </a:lnTo>
                  <a:lnTo>
                    <a:pt x="48095" y="79237"/>
                  </a:lnTo>
                  <a:lnTo>
                    <a:pt x="82227" y="46601"/>
                  </a:lnTo>
                  <a:lnTo>
                    <a:pt x="123204" y="21673"/>
                  </a:lnTo>
                  <a:lnTo>
                    <a:pt x="169704" y="5718"/>
                  </a:lnTo>
                  <a:lnTo>
                    <a:pt x="220403" y="0"/>
                  </a:lnTo>
                  <a:lnTo>
                    <a:pt x="271144" y="5383"/>
                  </a:lnTo>
                  <a:lnTo>
                    <a:pt x="317760" y="21030"/>
                  </a:lnTo>
                  <a:lnTo>
                    <a:pt x="358921" y="45686"/>
                  </a:lnTo>
                  <a:lnTo>
                    <a:pt x="393295" y="78095"/>
                  </a:lnTo>
                  <a:lnTo>
                    <a:pt x="419550" y="117001"/>
                  </a:lnTo>
                  <a:lnTo>
                    <a:pt x="436354" y="161149"/>
                  </a:lnTo>
                  <a:lnTo>
                    <a:pt x="442378" y="209283"/>
                  </a:lnTo>
                  <a:close/>
                </a:path>
              </a:pathLst>
            </a:custGeom>
            <a:ln w="32782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84014" y="3409944"/>
              <a:ext cx="210879" cy="200940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6184519" y="3591209"/>
              <a:ext cx="236220" cy="201295"/>
            </a:xfrm>
            <a:custGeom>
              <a:avLst/>
              <a:gdLst/>
              <a:ahLst/>
              <a:cxnLst/>
              <a:rect l="l" t="t" r="r" b="b"/>
              <a:pathLst>
                <a:path w="236220" h="201295">
                  <a:moveTo>
                    <a:pt x="235808" y="0"/>
                  </a:moveTo>
                  <a:lnTo>
                    <a:pt x="0" y="201242"/>
                  </a:lnTo>
                </a:path>
              </a:pathLst>
            </a:custGeom>
            <a:ln w="32782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09141" y="4016608"/>
              <a:ext cx="234187" cy="223130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6237205" y="4029490"/>
              <a:ext cx="378460" cy="98425"/>
            </a:xfrm>
            <a:custGeom>
              <a:avLst/>
              <a:gdLst/>
              <a:ahLst/>
              <a:cxnLst/>
              <a:rect l="l" t="t" r="r" b="b"/>
              <a:pathLst>
                <a:path w="378459" h="98425">
                  <a:moveTo>
                    <a:pt x="377957" y="97819"/>
                  </a:moveTo>
                  <a:lnTo>
                    <a:pt x="0" y="0"/>
                  </a:lnTo>
                </a:path>
              </a:pathLst>
            </a:custGeom>
            <a:ln w="32782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236218" y="3484893"/>
              <a:ext cx="351790" cy="335280"/>
            </a:xfrm>
            <a:custGeom>
              <a:avLst/>
              <a:gdLst/>
              <a:ahLst/>
              <a:cxnLst/>
              <a:rect l="l" t="t" r="r" b="b"/>
              <a:pathLst>
                <a:path w="351789" h="335279">
                  <a:moveTo>
                    <a:pt x="175156" y="0"/>
                  </a:moveTo>
                  <a:lnTo>
                    <a:pt x="128451" y="6120"/>
                  </a:lnTo>
                  <a:lnTo>
                    <a:pt x="86524" y="23124"/>
                  </a:lnTo>
                  <a:lnTo>
                    <a:pt x="51047" y="49412"/>
                  </a:lnTo>
                  <a:lnTo>
                    <a:pt x="23687" y="83380"/>
                  </a:lnTo>
                  <a:lnTo>
                    <a:pt x="6115" y="123429"/>
                  </a:lnTo>
                  <a:lnTo>
                    <a:pt x="0" y="167957"/>
                  </a:lnTo>
                  <a:lnTo>
                    <a:pt x="6441" y="212427"/>
                  </a:lnTo>
                  <a:lnTo>
                    <a:pt x="24304" y="252350"/>
                  </a:lnTo>
                  <a:lnTo>
                    <a:pt x="51907" y="286134"/>
                  </a:lnTo>
                  <a:lnTo>
                    <a:pt x="87571" y="312189"/>
                  </a:lnTo>
                  <a:lnTo>
                    <a:pt x="129612" y="328923"/>
                  </a:lnTo>
                  <a:lnTo>
                    <a:pt x="176350" y="334745"/>
                  </a:lnTo>
                  <a:lnTo>
                    <a:pt x="223056" y="328614"/>
                  </a:lnTo>
                  <a:lnTo>
                    <a:pt x="264982" y="311601"/>
                  </a:lnTo>
                  <a:lnTo>
                    <a:pt x="300460" y="285310"/>
                  </a:lnTo>
                  <a:lnTo>
                    <a:pt x="327820" y="251342"/>
                  </a:lnTo>
                  <a:lnTo>
                    <a:pt x="345392" y="211301"/>
                  </a:lnTo>
                  <a:lnTo>
                    <a:pt x="351507" y="166788"/>
                  </a:lnTo>
                  <a:lnTo>
                    <a:pt x="345066" y="122317"/>
                  </a:lnTo>
                  <a:lnTo>
                    <a:pt x="327203" y="82395"/>
                  </a:lnTo>
                  <a:lnTo>
                    <a:pt x="299599" y="48611"/>
                  </a:lnTo>
                  <a:lnTo>
                    <a:pt x="263936" y="22556"/>
                  </a:lnTo>
                  <a:lnTo>
                    <a:pt x="221895" y="5822"/>
                  </a:lnTo>
                  <a:lnTo>
                    <a:pt x="175156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236218" y="3484893"/>
              <a:ext cx="351790" cy="335280"/>
            </a:xfrm>
            <a:custGeom>
              <a:avLst/>
              <a:gdLst/>
              <a:ahLst/>
              <a:cxnLst/>
              <a:rect l="l" t="t" r="r" b="b"/>
              <a:pathLst>
                <a:path w="351789" h="335279">
                  <a:moveTo>
                    <a:pt x="351507" y="166788"/>
                  </a:moveTo>
                  <a:lnTo>
                    <a:pt x="345392" y="211301"/>
                  </a:lnTo>
                  <a:lnTo>
                    <a:pt x="327820" y="251342"/>
                  </a:lnTo>
                  <a:lnTo>
                    <a:pt x="300460" y="285310"/>
                  </a:lnTo>
                  <a:lnTo>
                    <a:pt x="264982" y="311601"/>
                  </a:lnTo>
                  <a:lnTo>
                    <a:pt x="223056" y="328614"/>
                  </a:lnTo>
                  <a:lnTo>
                    <a:pt x="176350" y="334745"/>
                  </a:lnTo>
                  <a:lnTo>
                    <a:pt x="129612" y="328923"/>
                  </a:lnTo>
                  <a:lnTo>
                    <a:pt x="87571" y="312189"/>
                  </a:lnTo>
                  <a:lnTo>
                    <a:pt x="51907" y="286134"/>
                  </a:lnTo>
                  <a:lnTo>
                    <a:pt x="24304" y="252350"/>
                  </a:lnTo>
                  <a:lnTo>
                    <a:pt x="6441" y="212427"/>
                  </a:lnTo>
                  <a:lnTo>
                    <a:pt x="0" y="167957"/>
                  </a:lnTo>
                  <a:lnTo>
                    <a:pt x="6115" y="123429"/>
                  </a:lnTo>
                  <a:lnTo>
                    <a:pt x="23687" y="83380"/>
                  </a:lnTo>
                  <a:lnTo>
                    <a:pt x="51047" y="49412"/>
                  </a:lnTo>
                  <a:lnTo>
                    <a:pt x="86524" y="23124"/>
                  </a:lnTo>
                  <a:lnTo>
                    <a:pt x="128451" y="6120"/>
                  </a:lnTo>
                  <a:lnTo>
                    <a:pt x="175156" y="0"/>
                  </a:lnTo>
                  <a:lnTo>
                    <a:pt x="221895" y="5822"/>
                  </a:lnTo>
                  <a:lnTo>
                    <a:pt x="263936" y="22556"/>
                  </a:lnTo>
                  <a:lnTo>
                    <a:pt x="299599" y="48611"/>
                  </a:lnTo>
                  <a:lnTo>
                    <a:pt x="327203" y="82395"/>
                  </a:lnTo>
                  <a:lnTo>
                    <a:pt x="345066" y="122317"/>
                  </a:lnTo>
                  <a:lnTo>
                    <a:pt x="351507" y="166788"/>
                  </a:lnTo>
                </a:path>
              </a:pathLst>
            </a:custGeom>
            <a:ln w="3530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240002" y="3489194"/>
              <a:ext cx="344170" cy="326390"/>
            </a:xfrm>
            <a:custGeom>
              <a:avLst/>
              <a:gdLst/>
              <a:ahLst/>
              <a:cxnLst/>
              <a:rect l="l" t="t" r="r" b="b"/>
              <a:pathLst>
                <a:path w="344170" h="326389">
                  <a:moveTo>
                    <a:pt x="171374" y="0"/>
                  </a:moveTo>
                  <a:lnTo>
                    <a:pt x="125678" y="5965"/>
                  </a:lnTo>
                  <a:lnTo>
                    <a:pt x="84658" y="22534"/>
                  </a:lnTo>
                  <a:lnTo>
                    <a:pt x="49947" y="48146"/>
                  </a:lnTo>
                  <a:lnTo>
                    <a:pt x="23178" y="81240"/>
                  </a:lnTo>
                  <a:lnTo>
                    <a:pt x="5985" y="120256"/>
                  </a:lnTo>
                  <a:lnTo>
                    <a:pt x="0" y="163634"/>
                  </a:lnTo>
                  <a:lnTo>
                    <a:pt x="6304" y="206967"/>
                  </a:lnTo>
                  <a:lnTo>
                    <a:pt x="23783" y="245868"/>
                  </a:lnTo>
                  <a:lnTo>
                    <a:pt x="50792" y="278785"/>
                  </a:lnTo>
                  <a:lnTo>
                    <a:pt x="85687" y="304171"/>
                  </a:lnTo>
                  <a:lnTo>
                    <a:pt x="126823" y="320476"/>
                  </a:lnTo>
                  <a:lnTo>
                    <a:pt x="172556" y="326151"/>
                  </a:lnTo>
                  <a:lnTo>
                    <a:pt x="218252" y="320173"/>
                  </a:lnTo>
                  <a:lnTo>
                    <a:pt x="259272" y="303596"/>
                  </a:lnTo>
                  <a:lnTo>
                    <a:pt x="293983" y="277980"/>
                  </a:lnTo>
                  <a:lnTo>
                    <a:pt x="320752" y="244885"/>
                  </a:lnTo>
                  <a:lnTo>
                    <a:pt x="337945" y="205872"/>
                  </a:lnTo>
                  <a:lnTo>
                    <a:pt x="343930" y="162503"/>
                  </a:lnTo>
                  <a:lnTo>
                    <a:pt x="337630" y="119176"/>
                  </a:lnTo>
                  <a:lnTo>
                    <a:pt x="320152" y="80279"/>
                  </a:lnTo>
                  <a:lnTo>
                    <a:pt x="293142" y="47364"/>
                  </a:lnTo>
                  <a:lnTo>
                    <a:pt x="258246" y="21979"/>
                  </a:lnTo>
                  <a:lnTo>
                    <a:pt x="217108" y="5674"/>
                  </a:lnTo>
                  <a:lnTo>
                    <a:pt x="171374" y="0"/>
                  </a:lnTo>
                  <a:close/>
                </a:path>
              </a:pathLst>
            </a:custGeom>
            <a:solidFill>
              <a:srgbClr val="0056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240002" y="3489194"/>
              <a:ext cx="344170" cy="326390"/>
            </a:xfrm>
            <a:custGeom>
              <a:avLst/>
              <a:gdLst/>
              <a:ahLst/>
              <a:cxnLst/>
              <a:rect l="l" t="t" r="r" b="b"/>
              <a:pathLst>
                <a:path w="344170" h="326389">
                  <a:moveTo>
                    <a:pt x="343930" y="162503"/>
                  </a:moveTo>
                  <a:lnTo>
                    <a:pt x="337945" y="205872"/>
                  </a:lnTo>
                  <a:lnTo>
                    <a:pt x="320752" y="244885"/>
                  </a:lnTo>
                  <a:lnTo>
                    <a:pt x="293983" y="277980"/>
                  </a:lnTo>
                  <a:lnTo>
                    <a:pt x="259272" y="303596"/>
                  </a:lnTo>
                  <a:lnTo>
                    <a:pt x="218252" y="320173"/>
                  </a:lnTo>
                  <a:lnTo>
                    <a:pt x="172556" y="326151"/>
                  </a:lnTo>
                  <a:lnTo>
                    <a:pt x="126823" y="320476"/>
                  </a:lnTo>
                  <a:lnTo>
                    <a:pt x="85687" y="304171"/>
                  </a:lnTo>
                  <a:lnTo>
                    <a:pt x="50792" y="278785"/>
                  </a:lnTo>
                  <a:lnTo>
                    <a:pt x="23783" y="245868"/>
                  </a:lnTo>
                  <a:lnTo>
                    <a:pt x="6304" y="206967"/>
                  </a:lnTo>
                  <a:lnTo>
                    <a:pt x="0" y="163634"/>
                  </a:lnTo>
                  <a:lnTo>
                    <a:pt x="5985" y="120256"/>
                  </a:lnTo>
                  <a:lnTo>
                    <a:pt x="23178" y="81240"/>
                  </a:lnTo>
                  <a:lnTo>
                    <a:pt x="49947" y="48146"/>
                  </a:lnTo>
                  <a:lnTo>
                    <a:pt x="84658" y="22534"/>
                  </a:lnTo>
                  <a:lnTo>
                    <a:pt x="125678" y="5965"/>
                  </a:lnTo>
                  <a:lnTo>
                    <a:pt x="171374" y="0"/>
                  </a:lnTo>
                  <a:lnTo>
                    <a:pt x="217108" y="5674"/>
                  </a:lnTo>
                  <a:lnTo>
                    <a:pt x="258246" y="21979"/>
                  </a:lnTo>
                  <a:lnTo>
                    <a:pt x="293142" y="47364"/>
                  </a:lnTo>
                  <a:lnTo>
                    <a:pt x="320152" y="80279"/>
                  </a:lnTo>
                  <a:lnTo>
                    <a:pt x="337630" y="119176"/>
                  </a:lnTo>
                  <a:lnTo>
                    <a:pt x="343930" y="162503"/>
                  </a:lnTo>
                  <a:close/>
                </a:path>
              </a:pathLst>
            </a:custGeom>
            <a:ln w="32782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568869" y="3733294"/>
              <a:ext cx="266065" cy="87630"/>
            </a:xfrm>
            <a:custGeom>
              <a:avLst/>
              <a:gdLst/>
              <a:ahLst/>
              <a:cxnLst/>
              <a:rect l="l" t="t" r="r" b="b"/>
              <a:pathLst>
                <a:path w="266064" h="87629">
                  <a:moveTo>
                    <a:pt x="0" y="0"/>
                  </a:moveTo>
                  <a:lnTo>
                    <a:pt x="265575" y="87188"/>
                  </a:lnTo>
                </a:path>
              </a:pathLst>
            </a:custGeom>
            <a:ln w="32782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16636" y="4299833"/>
              <a:ext cx="210879" cy="200940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5762446" y="4129659"/>
              <a:ext cx="144145" cy="196850"/>
            </a:xfrm>
            <a:custGeom>
              <a:avLst/>
              <a:gdLst/>
              <a:ahLst/>
              <a:cxnLst/>
              <a:rect l="l" t="t" r="r" b="b"/>
              <a:pathLst>
                <a:path w="144145" h="196850">
                  <a:moveTo>
                    <a:pt x="0" y="196404"/>
                  </a:moveTo>
                  <a:lnTo>
                    <a:pt x="143807" y="0"/>
                  </a:lnTo>
                </a:path>
              </a:pathLst>
            </a:custGeom>
            <a:ln w="32782">
              <a:solidFill>
                <a:srgbClr val="0056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7" name="object 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050965" y="673181"/>
            <a:ext cx="5095504" cy="461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</TotalTime>
  <Words>753</Words>
  <Application>Microsoft Office PowerPoint</Application>
  <PresentationFormat>Aangepast</PresentationFormat>
  <Paragraphs>187</Paragraphs>
  <Slides>18</Slides>
  <Notes>2</Notes>
  <HiddenSlides>6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19" baseType="lpstr">
      <vt:lpstr>Office Theme</vt:lpstr>
      <vt:lpstr>Met de fiets en OV als het kan,  met de auto als het moet</vt:lpstr>
      <vt:lpstr>Start!</vt:lpstr>
      <vt:lpstr>PowerPoint-presentatie</vt:lpstr>
      <vt:lpstr>Huidig VS Mobiliteitsbeleid</vt:lpstr>
      <vt:lpstr>Uitgangs-  punten</vt:lpstr>
      <vt:lpstr>Uitgangs-  punten</vt:lpstr>
      <vt:lpstr>PowerPoint-presentatie</vt:lpstr>
      <vt:lpstr>€</vt:lpstr>
      <vt:lpstr>Wat?</vt:lpstr>
      <vt:lpstr>Model voor rechten, kosten en beloning</vt:lpstr>
      <vt:lpstr>Borging en monitoring</vt:lpstr>
      <vt:lpstr>Moment van aankomst</vt:lpstr>
      <vt:lpstr>€</vt:lpstr>
      <vt:lpstr>Kosten parkeren</vt:lpstr>
      <vt:lpstr>Vergoedingen</vt:lpstr>
      <vt:lpstr>Aanvullingen</vt:lpstr>
      <vt:lpstr>Communicatie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 mobiliteitsbeleid 28-6-2021.indd</dc:title>
  <dc:creator>Madeleine van der Hoff</dc:creator>
  <cp:lastModifiedBy>Anne Smits</cp:lastModifiedBy>
  <cp:revision>24</cp:revision>
  <dcterms:created xsi:type="dcterms:W3CDTF">2021-06-28T10:52:20Z</dcterms:created>
  <dcterms:modified xsi:type="dcterms:W3CDTF">2021-09-28T08:04:37Z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2021-06-28T00:00:00Z</vt:filetime>
  </property>
  <property fmtid="{D5CDD505-2E9C-101B-9397-08002B2CF9AE}" pid="3" name="Creator">
    <vt:lpwstr>Adobe InDesign 16.3 (Windows)</vt:lpwstr>
  </property>
  <property fmtid="{D5CDD505-2E9C-101B-9397-08002B2CF9AE}" pid="4" name="LastSaved">
    <vt:filetime>2021-06-28T00:00:00Z</vt:filetime>
  </property>
</Properties>
</file>