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
  </p:notesMasterIdLst>
  <p:handoutMasterIdLst>
    <p:handoutMasterId r:id="rId25"/>
  </p:handoutMasterIdLst>
  <p:sldIdLst>
    <p:sldId id="414" r:id="rId2"/>
    <p:sldId id="609" r:id="rId3"/>
    <p:sldId id="616" r:id="rId4"/>
    <p:sldId id="611" r:id="rId5"/>
    <p:sldId id="612" r:id="rId6"/>
    <p:sldId id="613" r:id="rId7"/>
    <p:sldId id="614" r:id="rId8"/>
    <p:sldId id="626" r:id="rId9"/>
    <p:sldId id="621" r:id="rId10"/>
    <p:sldId id="624" r:id="rId11"/>
    <p:sldId id="625" r:id="rId12"/>
    <p:sldId id="627" r:id="rId13"/>
    <p:sldId id="628" r:id="rId14"/>
    <p:sldId id="644" r:id="rId15"/>
    <p:sldId id="630" r:id="rId16"/>
    <p:sldId id="632" r:id="rId17"/>
    <p:sldId id="633" r:id="rId18"/>
    <p:sldId id="636" r:id="rId19"/>
    <p:sldId id="637" r:id="rId20"/>
    <p:sldId id="640" r:id="rId21"/>
    <p:sldId id="641" r:id="rId22"/>
    <p:sldId id="643" r:id="rId23"/>
  </p:sldIdLst>
  <p:sldSz cx="9144000" cy="6858000" type="screen4x3"/>
  <p:notesSz cx="6805613" cy="9944100"/>
  <p:defaultTextStyle>
    <a:defPPr>
      <a:defRPr lang="en-US"/>
    </a:defPPr>
    <a:lvl1pPr algn="l" rtl="0" fontAlgn="base">
      <a:spcBef>
        <a:spcPct val="0"/>
      </a:spcBef>
      <a:spcAft>
        <a:spcPct val="0"/>
      </a:spcAft>
      <a:defRPr sz="2200" kern="1200">
        <a:solidFill>
          <a:schemeClr val="tx1"/>
        </a:solidFill>
        <a:latin typeface="Verdana" pitchFamily="34" charset="0"/>
        <a:ea typeface="+mn-ea"/>
        <a:cs typeface="Arial" charset="0"/>
      </a:defRPr>
    </a:lvl1pPr>
    <a:lvl2pPr marL="457200" algn="l" rtl="0" fontAlgn="base">
      <a:spcBef>
        <a:spcPct val="0"/>
      </a:spcBef>
      <a:spcAft>
        <a:spcPct val="0"/>
      </a:spcAft>
      <a:defRPr sz="2200" kern="1200">
        <a:solidFill>
          <a:schemeClr val="tx1"/>
        </a:solidFill>
        <a:latin typeface="Verdana" pitchFamily="34" charset="0"/>
        <a:ea typeface="+mn-ea"/>
        <a:cs typeface="Arial" charset="0"/>
      </a:defRPr>
    </a:lvl2pPr>
    <a:lvl3pPr marL="914400" algn="l" rtl="0" fontAlgn="base">
      <a:spcBef>
        <a:spcPct val="0"/>
      </a:spcBef>
      <a:spcAft>
        <a:spcPct val="0"/>
      </a:spcAft>
      <a:defRPr sz="2200" kern="1200">
        <a:solidFill>
          <a:schemeClr val="tx1"/>
        </a:solidFill>
        <a:latin typeface="Verdana" pitchFamily="34" charset="0"/>
        <a:ea typeface="+mn-ea"/>
        <a:cs typeface="Arial" charset="0"/>
      </a:defRPr>
    </a:lvl3pPr>
    <a:lvl4pPr marL="1371600" algn="l" rtl="0" fontAlgn="base">
      <a:spcBef>
        <a:spcPct val="0"/>
      </a:spcBef>
      <a:spcAft>
        <a:spcPct val="0"/>
      </a:spcAft>
      <a:defRPr sz="2200" kern="1200">
        <a:solidFill>
          <a:schemeClr val="tx1"/>
        </a:solidFill>
        <a:latin typeface="Verdana" pitchFamily="34" charset="0"/>
        <a:ea typeface="+mn-ea"/>
        <a:cs typeface="Arial" charset="0"/>
      </a:defRPr>
    </a:lvl4pPr>
    <a:lvl5pPr marL="1828800" algn="l" rtl="0" fontAlgn="base">
      <a:spcBef>
        <a:spcPct val="0"/>
      </a:spcBef>
      <a:spcAft>
        <a:spcPct val="0"/>
      </a:spcAft>
      <a:defRPr sz="2200" kern="1200">
        <a:solidFill>
          <a:schemeClr val="tx1"/>
        </a:solidFill>
        <a:latin typeface="Verdana" pitchFamily="34" charset="0"/>
        <a:ea typeface="+mn-ea"/>
        <a:cs typeface="Arial" charset="0"/>
      </a:defRPr>
    </a:lvl5pPr>
    <a:lvl6pPr marL="2286000" algn="l" defTabSz="914400" rtl="0" eaLnBrk="1" latinLnBrk="0" hangingPunct="1">
      <a:defRPr sz="2200" kern="1200">
        <a:solidFill>
          <a:schemeClr val="tx1"/>
        </a:solidFill>
        <a:latin typeface="Verdana" pitchFamily="34" charset="0"/>
        <a:ea typeface="+mn-ea"/>
        <a:cs typeface="Arial" charset="0"/>
      </a:defRPr>
    </a:lvl6pPr>
    <a:lvl7pPr marL="2743200" algn="l" defTabSz="914400" rtl="0" eaLnBrk="1" latinLnBrk="0" hangingPunct="1">
      <a:defRPr sz="2200" kern="1200">
        <a:solidFill>
          <a:schemeClr val="tx1"/>
        </a:solidFill>
        <a:latin typeface="Verdana" pitchFamily="34" charset="0"/>
        <a:ea typeface="+mn-ea"/>
        <a:cs typeface="Arial" charset="0"/>
      </a:defRPr>
    </a:lvl7pPr>
    <a:lvl8pPr marL="3200400" algn="l" defTabSz="914400" rtl="0" eaLnBrk="1" latinLnBrk="0" hangingPunct="1">
      <a:defRPr sz="2200" kern="1200">
        <a:solidFill>
          <a:schemeClr val="tx1"/>
        </a:solidFill>
        <a:latin typeface="Verdana" pitchFamily="34" charset="0"/>
        <a:ea typeface="+mn-ea"/>
        <a:cs typeface="Arial" charset="0"/>
      </a:defRPr>
    </a:lvl8pPr>
    <a:lvl9pPr marL="3657600" algn="l" defTabSz="914400" rtl="0" eaLnBrk="1" latinLnBrk="0" hangingPunct="1">
      <a:defRPr sz="2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11E"/>
    <a:srgbClr val="007BC7"/>
    <a:srgbClr val="B80047"/>
    <a:srgbClr val="66FF33"/>
    <a:srgbClr val="B2B2B2"/>
    <a:srgbClr val="969696"/>
    <a:srgbClr val="777777"/>
    <a:srgbClr val="04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34555" autoAdjust="0"/>
    <p:restoredTop sz="86171" autoAdjust="0"/>
  </p:normalViewPr>
  <p:slideViewPr>
    <p:cSldViewPr snapToGrid="0">
      <p:cViewPr>
        <p:scale>
          <a:sx n="100" d="100"/>
          <a:sy n="100" d="100"/>
        </p:scale>
        <p:origin x="-1224" y="-294"/>
      </p:cViewPr>
      <p:guideLst>
        <p:guide orient="horz" pos="2160"/>
        <p:guide pos="2880"/>
      </p:guideLst>
    </p:cSldViewPr>
  </p:slideViewPr>
  <p:outlineViewPr>
    <p:cViewPr>
      <p:scale>
        <a:sx n="33" d="100"/>
        <a:sy n="33" d="100"/>
      </p:scale>
      <p:origin x="0" y="5940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3294"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5463" y="469900"/>
            <a:ext cx="5768975" cy="438150"/>
          </a:xfrm>
          <a:prstGeom prst="rect">
            <a:avLst/>
          </a:prstGeom>
          <a:noFill/>
          <a:ln>
            <a:noFill/>
          </a:ln>
          <a:effectLst/>
          <a:extLst/>
        </p:spPr>
        <p:txBody>
          <a:bodyPr vert="horz" wrap="square" lIns="0" tIns="0" rIns="0" bIns="0" numCol="1" anchor="t" anchorCtr="0" compatLnSpc="1">
            <a:prstTxWarp prst="textNoShape">
              <a:avLst/>
            </a:prstTxWarp>
          </a:bodyPr>
          <a:lstStyle>
            <a:lvl1pPr defTabSz="957118" eaLnBrk="0" hangingPunct="0">
              <a:defRPr sz="1100">
                <a:latin typeface="Arial" charset="0"/>
                <a:cs typeface="+mn-cs"/>
              </a:defRPr>
            </a:lvl1pPr>
          </a:lstStyle>
          <a:p>
            <a:pPr>
              <a:defRPr/>
            </a:pPr>
            <a:endParaRPr lang="nl-NL" altLang="nl-NL"/>
          </a:p>
        </p:txBody>
      </p:sp>
      <p:sp>
        <p:nvSpPr>
          <p:cNvPr id="32771" name="Rectangle 3"/>
          <p:cNvSpPr>
            <a:spLocks noGrp="1" noChangeArrowheads="1"/>
          </p:cNvSpPr>
          <p:nvPr>
            <p:ph type="dt" sz="quarter" idx="1"/>
          </p:nvPr>
        </p:nvSpPr>
        <p:spPr bwMode="auto">
          <a:xfrm>
            <a:off x="525463" y="120650"/>
            <a:ext cx="2947987" cy="153988"/>
          </a:xfrm>
          <a:prstGeom prst="rect">
            <a:avLst/>
          </a:prstGeom>
          <a:noFill/>
          <a:ln>
            <a:noFill/>
          </a:ln>
          <a:effectLst/>
          <a:extLst/>
        </p:spPr>
        <p:txBody>
          <a:bodyPr vert="horz" wrap="square" lIns="0" tIns="0" rIns="0" bIns="0" numCol="1" anchor="t" anchorCtr="0" compatLnSpc="1">
            <a:prstTxWarp prst="textNoShape">
              <a:avLst/>
            </a:prstTxWarp>
          </a:bodyPr>
          <a:lstStyle>
            <a:lvl1pPr defTabSz="957118" eaLnBrk="0" hangingPunct="0">
              <a:defRPr sz="800">
                <a:latin typeface="Arial" charset="0"/>
                <a:cs typeface="+mn-cs"/>
              </a:defRPr>
            </a:lvl1pPr>
          </a:lstStyle>
          <a:p>
            <a:pPr>
              <a:defRPr/>
            </a:pPr>
            <a:endParaRPr lang="nl-NL" altLang="nl-NL"/>
          </a:p>
        </p:txBody>
      </p:sp>
      <p:sp>
        <p:nvSpPr>
          <p:cNvPr id="32772" name="Rectangle 4"/>
          <p:cNvSpPr>
            <a:spLocks noGrp="1" noChangeArrowheads="1"/>
          </p:cNvSpPr>
          <p:nvPr>
            <p:ph type="ftr" sz="quarter" idx="2"/>
          </p:nvPr>
        </p:nvSpPr>
        <p:spPr bwMode="auto">
          <a:xfrm>
            <a:off x="525463" y="9445625"/>
            <a:ext cx="5918200" cy="498475"/>
          </a:xfrm>
          <a:prstGeom prst="rect">
            <a:avLst/>
          </a:prstGeom>
          <a:noFill/>
          <a:ln>
            <a:noFill/>
          </a:ln>
          <a:effectLst/>
          <a:extLst/>
        </p:spPr>
        <p:txBody>
          <a:bodyPr vert="horz" wrap="square" lIns="0" tIns="0" rIns="0" bIns="0" numCol="1" anchor="b" anchorCtr="0" compatLnSpc="1">
            <a:prstTxWarp prst="textNoShape">
              <a:avLst/>
            </a:prstTxWarp>
          </a:bodyPr>
          <a:lstStyle>
            <a:lvl1pPr defTabSz="957118" eaLnBrk="0" hangingPunct="0">
              <a:defRPr sz="1100">
                <a:latin typeface="Arial" charset="0"/>
                <a:cs typeface="+mn-cs"/>
              </a:defRPr>
            </a:lvl1pPr>
          </a:lstStyle>
          <a:p>
            <a:pPr>
              <a:defRPr/>
            </a:pPr>
            <a:r>
              <a:rPr lang="nl-NL" altLang="nl-NL"/>
              <a:t>Eventuele voettekst</a:t>
            </a:r>
          </a:p>
        </p:txBody>
      </p:sp>
      <p:sp>
        <p:nvSpPr>
          <p:cNvPr id="32773" name="Rectangle 5"/>
          <p:cNvSpPr>
            <a:spLocks noGrp="1" noChangeArrowheads="1"/>
          </p:cNvSpPr>
          <p:nvPr>
            <p:ph type="sldNum" sz="quarter" idx="3"/>
          </p:nvPr>
        </p:nvSpPr>
        <p:spPr bwMode="auto">
          <a:xfrm>
            <a:off x="6502400" y="9445625"/>
            <a:ext cx="225425" cy="498475"/>
          </a:xfrm>
          <a:prstGeom prst="rect">
            <a:avLst/>
          </a:prstGeom>
          <a:noFill/>
          <a:ln>
            <a:noFill/>
          </a:ln>
          <a:effectLst/>
          <a:extLst/>
        </p:spPr>
        <p:txBody>
          <a:bodyPr vert="horz" wrap="square" lIns="0" tIns="0" rIns="0" bIns="0" numCol="1" anchor="b" anchorCtr="0" compatLnSpc="1">
            <a:prstTxWarp prst="textNoShape">
              <a:avLst/>
            </a:prstTxWarp>
          </a:bodyPr>
          <a:lstStyle>
            <a:lvl1pPr algn="ctr" defTabSz="957118" eaLnBrk="0" hangingPunct="0">
              <a:defRPr sz="1100">
                <a:latin typeface="Arial" charset="0"/>
                <a:cs typeface="+mn-cs"/>
              </a:defRPr>
            </a:lvl1pPr>
          </a:lstStyle>
          <a:p>
            <a:pPr>
              <a:defRPr/>
            </a:pPr>
            <a:fld id="{D7AC1759-D03B-42D2-8AC1-9C7609BC2CFF}" type="slidenum">
              <a:rPr lang="nl-NL" altLang="nl-NL"/>
              <a:pPr>
                <a:defRPr/>
              </a:pPr>
              <a:t>‹nr.›</a:t>
            </a:fld>
            <a:endParaRPr lang="nl-NL" altLang="nl-NL"/>
          </a:p>
        </p:txBody>
      </p:sp>
      <p:sp>
        <p:nvSpPr>
          <p:cNvPr id="32788" name="RubriceringEnMerking2"/>
          <p:cNvSpPr txBox="1">
            <a:spLocks noChangeArrowheads="1"/>
          </p:cNvSpPr>
          <p:nvPr/>
        </p:nvSpPr>
        <p:spPr bwMode="auto">
          <a:xfrm rot="-5400000">
            <a:off x="6557963" y="2944812"/>
            <a:ext cx="122238"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defTabSz="969963">
              <a:defRPr sz="2200">
                <a:solidFill>
                  <a:schemeClr val="tx1"/>
                </a:solidFill>
                <a:latin typeface="Verdana" pitchFamily="34" charset="0"/>
              </a:defRPr>
            </a:lvl1pPr>
            <a:lvl2pPr marL="787400" indent="-303213" defTabSz="969963">
              <a:defRPr sz="2200">
                <a:solidFill>
                  <a:schemeClr val="tx1"/>
                </a:solidFill>
                <a:latin typeface="Verdana" pitchFamily="34" charset="0"/>
              </a:defRPr>
            </a:lvl2pPr>
            <a:lvl3pPr marL="1212850" indent="-242888" defTabSz="969963">
              <a:defRPr sz="2200">
                <a:solidFill>
                  <a:schemeClr val="tx1"/>
                </a:solidFill>
                <a:latin typeface="Verdana" pitchFamily="34" charset="0"/>
              </a:defRPr>
            </a:lvl3pPr>
            <a:lvl4pPr marL="1697038" indent="-242888" defTabSz="969963">
              <a:defRPr sz="2200">
                <a:solidFill>
                  <a:schemeClr val="tx1"/>
                </a:solidFill>
                <a:latin typeface="Verdana" pitchFamily="34" charset="0"/>
              </a:defRPr>
            </a:lvl4pPr>
            <a:lvl5pPr marL="2181225" indent="-241300" defTabSz="969963">
              <a:defRPr sz="2200">
                <a:solidFill>
                  <a:schemeClr val="tx1"/>
                </a:solidFill>
                <a:latin typeface="Verdana" pitchFamily="34" charset="0"/>
              </a:defRPr>
            </a:lvl5pPr>
            <a:lvl6pPr marL="2638425" indent="-241300" defTabSz="969963" fontAlgn="base">
              <a:spcBef>
                <a:spcPct val="0"/>
              </a:spcBef>
              <a:spcAft>
                <a:spcPct val="0"/>
              </a:spcAft>
              <a:defRPr sz="2200">
                <a:solidFill>
                  <a:schemeClr val="tx1"/>
                </a:solidFill>
                <a:latin typeface="Verdana" pitchFamily="34" charset="0"/>
              </a:defRPr>
            </a:lvl6pPr>
            <a:lvl7pPr marL="3095625" indent="-241300" defTabSz="969963" fontAlgn="base">
              <a:spcBef>
                <a:spcPct val="0"/>
              </a:spcBef>
              <a:spcAft>
                <a:spcPct val="0"/>
              </a:spcAft>
              <a:defRPr sz="2200">
                <a:solidFill>
                  <a:schemeClr val="tx1"/>
                </a:solidFill>
                <a:latin typeface="Verdana" pitchFamily="34" charset="0"/>
              </a:defRPr>
            </a:lvl7pPr>
            <a:lvl8pPr marL="3552825" indent="-241300" defTabSz="969963" fontAlgn="base">
              <a:spcBef>
                <a:spcPct val="0"/>
              </a:spcBef>
              <a:spcAft>
                <a:spcPct val="0"/>
              </a:spcAft>
              <a:defRPr sz="2200">
                <a:solidFill>
                  <a:schemeClr val="tx1"/>
                </a:solidFill>
                <a:latin typeface="Verdana" pitchFamily="34" charset="0"/>
              </a:defRPr>
            </a:lvl8pPr>
            <a:lvl9pPr marL="4010025" indent="-241300" defTabSz="969963" fontAlgn="base">
              <a:spcBef>
                <a:spcPct val="0"/>
              </a:spcBef>
              <a:spcAft>
                <a:spcPct val="0"/>
              </a:spcAft>
              <a:defRPr sz="2200">
                <a:solidFill>
                  <a:schemeClr val="tx1"/>
                </a:solidFill>
                <a:latin typeface="Verdana" pitchFamily="34" charset="0"/>
              </a:defRPr>
            </a:lvl9pPr>
          </a:lstStyle>
          <a:p>
            <a:pPr algn="r" eaLnBrk="0" hangingPunct="0">
              <a:defRPr/>
            </a:pPr>
            <a:endParaRPr lang="nl-NL" altLang="nl-NL" sz="800">
              <a:latin typeface="Arial" charset="0"/>
              <a:cs typeface="+mn-cs"/>
            </a:endParaRPr>
          </a:p>
        </p:txBody>
      </p:sp>
      <p:sp>
        <p:nvSpPr>
          <p:cNvPr id="32789" name="RubriceringEnMerking"/>
          <p:cNvSpPr txBox="1">
            <a:spLocks noChangeArrowheads="1"/>
          </p:cNvSpPr>
          <p:nvPr/>
        </p:nvSpPr>
        <p:spPr bwMode="auto">
          <a:xfrm rot="-5400000">
            <a:off x="6555581" y="6893720"/>
            <a:ext cx="123825"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defTabSz="969963">
              <a:defRPr sz="2200">
                <a:solidFill>
                  <a:schemeClr val="tx1"/>
                </a:solidFill>
                <a:latin typeface="Verdana" pitchFamily="34" charset="0"/>
              </a:defRPr>
            </a:lvl1pPr>
            <a:lvl2pPr marL="787400" indent="-303213" defTabSz="969963">
              <a:defRPr sz="2200">
                <a:solidFill>
                  <a:schemeClr val="tx1"/>
                </a:solidFill>
                <a:latin typeface="Verdana" pitchFamily="34" charset="0"/>
              </a:defRPr>
            </a:lvl2pPr>
            <a:lvl3pPr marL="1212850" indent="-242888" defTabSz="969963">
              <a:defRPr sz="2200">
                <a:solidFill>
                  <a:schemeClr val="tx1"/>
                </a:solidFill>
                <a:latin typeface="Verdana" pitchFamily="34" charset="0"/>
              </a:defRPr>
            </a:lvl3pPr>
            <a:lvl4pPr marL="1697038" indent="-242888" defTabSz="969963">
              <a:defRPr sz="2200">
                <a:solidFill>
                  <a:schemeClr val="tx1"/>
                </a:solidFill>
                <a:latin typeface="Verdana" pitchFamily="34" charset="0"/>
              </a:defRPr>
            </a:lvl4pPr>
            <a:lvl5pPr marL="2181225" indent="-241300" defTabSz="969963">
              <a:defRPr sz="2200">
                <a:solidFill>
                  <a:schemeClr val="tx1"/>
                </a:solidFill>
                <a:latin typeface="Verdana" pitchFamily="34" charset="0"/>
              </a:defRPr>
            </a:lvl5pPr>
            <a:lvl6pPr marL="2638425" indent="-241300" defTabSz="969963" fontAlgn="base">
              <a:spcBef>
                <a:spcPct val="0"/>
              </a:spcBef>
              <a:spcAft>
                <a:spcPct val="0"/>
              </a:spcAft>
              <a:defRPr sz="2200">
                <a:solidFill>
                  <a:schemeClr val="tx1"/>
                </a:solidFill>
                <a:latin typeface="Verdana" pitchFamily="34" charset="0"/>
              </a:defRPr>
            </a:lvl6pPr>
            <a:lvl7pPr marL="3095625" indent="-241300" defTabSz="969963" fontAlgn="base">
              <a:spcBef>
                <a:spcPct val="0"/>
              </a:spcBef>
              <a:spcAft>
                <a:spcPct val="0"/>
              </a:spcAft>
              <a:defRPr sz="2200">
                <a:solidFill>
                  <a:schemeClr val="tx1"/>
                </a:solidFill>
                <a:latin typeface="Verdana" pitchFamily="34" charset="0"/>
              </a:defRPr>
            </a:lvl7pPr>
            <a:lvl8pPr marL="3552825" indent="-241300" defTabSz="969963" fontAlgn="base">
              <a:spcBef>
                <a:spcPct val="0"/>
              </a:spcBef>
              <a:spcAft>
                <a:spcPct val="0"/>
              </a:spcAft>
              <a:defRPr sz="2200">
                <a:solidFill>
                  <a:schemeClr val="tx1"/>
                </a:solidFill>
                <a:latin typeface="Verdana" pitchFamily="34" charset="0"/>
              </a:defRPr>
            </a:lvl8pPr>
            <a:lvl9pPr marL="4010025" indent="-241300" defTabSz="969963" fontAlgn="base">
              <a:spcBef>
                <a:spcPct val="0"/>
              </a:spcBef>
              <a:spcAft>
                <a:spcPct val="0"/>
              </a:spcAft>
              <a:defRPr sz="2200">
                <a:solidFill>
                  <a:schemeClr val="tx1"/>
                </a:solidFill>
                <a:latin typeface="Verdana" pitchFamily="34" charset="0"/>
              </a:defRPr>
            </a:lvl9pPr>
          </a:lstStyle>
          <a:p>
            <a:pPr eaLnBrk="0" hangingPunct="0">
              <a:defRPr/>
            </a:pPr>
            <a:endParaRPr lang="nl-NL" altLang="nl-NL" sz="800">
              <a:latin typeface="Arial" charset="0"/>
              <a:cs typeface="+mn-cs"/>
            </a:endParaRPr>
          </a:p>
        </p:txBody>
      </p:sp>
    </p:spTree>
    <p:extLst>
      <p:ext uri="{BB962C8B-B14F-4D97-AF65-F5344CB8AC3E}">
        <p14:creationId xmlns:p14="http://schemas.microsoft.com/office/powerpoint/2010/main" val="3874809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25463" y="471488"/>
            <a:ext cx="5768975" cy="436562"/>
          </a:xfrm>
          <a:prstGeom prst="rect">
            <a:avLst/>
          </a:prstGeom>
          <a:noFill/>
          <a:ln>
            <a:noFill/>
          </a:ln>
          <a:effectLst/>
          <a:extLst/>
        </p:spPr>
        <p:txBody>
          <a:bodyPr vert="horz" wrap="square" lIns="0" tIns="0" rIns="0" bIns="0" numCol="1" anchor="t" anchorCtr="0" compatLnSpc="1">
            <a:prstTxWarp prst="textNoShape">
              <a:avLst/>
            </a:prstTxWarp>
          </a:bodyPr>
          <a:lstStyle>
            <a:lvl1pPr defTabSz="957118" eaLnBrk="0" hangingPunct="0">
              <a:defRPr sz="1100">
                <a:latin typeface="Arial" charset="0"/>
                <a:cs typeface="+mn-cs"/>
              </a:defRPr>
            </a:lvl1pPr>
          </a:lstStyle>
          <a:p>
            <a:pPr>
              <a:defRPr/>
            </a:pPr>
            <a:endParaRPr lang="nl-NL" altLang="nl-NL"/>
          </a:p>
        </p:txBody>
      </p:sp>
      <p:sp>
        <p:nvSpPr>
          <p:cNvPr id="5123" name="Rectangle 3"/>
          <p:cNvSpPr>
            <a:spLocks noGrp="1" noChangeArrowheads="1"/>
          </p:cNvSpPr>
          <p:nvPr>
            <p:ph type="dt" idx="1"/>
          </p:nvPr>
        </p:nvSpPr>
        <p:spPr bwMode="auto">
          <a:xfrm>
            <a:off x="523875" y="120650"/>
            <a:ext cx="2947988" cy="155575"/>
          </a:xfrm>
          <a:prstGeom prst="rect">
            <a:avLst/>
          </a:prstGeom>
          <a:noFill/>
          <a:ln>
            <a:noFill/>
          </a:ln>
          <a:effectLst/>
          <a:extLst/>
        </p:spPr>
        <p:txBody>
          <a:bodyPr vert="horz" wrap="square" lIns="0" tIns="0" rIns="0" bIns="0" numCol="1" anchor="t" anchorCtr="0" compatLnSpc="1">
            <a:prstTxWarp prst="textNoShape">
              <a:avLst/>
            </a:prstTxWarp>
          </a:bodyPr>
          <a:lstStyle>
            <a:lvl1pPr defTabSz="957118" eaLnBrk="0" hangingPunct="0">
              <a:defRPr sz="800">
                <a:latin typeface="Arial" charset="0"/>
                <a:cs typeface="+mn-cs"/>
              </a:defRPr>
            </a:lvl1pPr>
          </a:lstStyle>
          <a:p>
            <a:pPr>
              <a:defRPr/>
            </a:pPr>
            <a:endParaRPr lang="nl-NL" altLang="nl-NL"/>
          </a:p>
        </p:txBody>
      </p:sp>
      <p:sp>
        <p:nvSpPr>
          <p:cNvPr id="31748" name="Rectangle 4"/>
          <p:cNvSpPr>
            <a:spLocks noGrp="1" noRot="1" noChangeAspect="1" noChangeArrowheads="1" noTextEdit="1"/>
          </p:cNvSpPr>
          <p:nvPr>
            <p:ph type="sldImg" idx="2"/>
          </p:nvPr>
        </p:nvSpPr>
        <p:spPr bwMode="auto">
          <a:xfrm>
            <a:off x="357188" y="985838"/>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525463" y="4905375"/>
            <a:ext cx="4643437" cy="40576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en-US" noProof="0" smtClean="0"/>
              <a:t>Klik om het opmaakprofiel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523875" y="9445625"/>
            <a:ext cx="5994400" cy="498475"/>
          </a:xfrm>
          <a:prstGeom prst="rect">
            <a:avLst/>
          </a:prstGeom>
          <a:noFill/>
          <a:ln>
            <a:noFill/>
          </a:ln>
          <a:effectLst/>
          <a:extLst/>
        </p:spPr>
        <p:txBody>
          <a:bodyPr vert="horz" wrap="square" lIns="0" tIns="0" rIns="0" bIns="0" numCol="1" anchor="b" anchorCtr="0" compatLnSpc="1">
            <a:prstTxWarp prst="textNoShape">
              <a:avLst/>
            </a:prstTxWarp>
          </a:bodyPr>
          <a:lstStyle>
            <a:lvl1pPr defTabSz="957118" eaLnBrk="0" hangingPunct="0">
              <a:defRPr sz="1100">
                <a:latin typeface="Arial" charset="0"/>
                <a:cs typeface="+mn-cs"/>
              </a:defRPr>
            </a:lvl1pPr>
          </a:lstStyle>
          <a:p>
            <a:pPr>
              <a:defRPr/>
            </a:pPr>
            <a:r>
              <a:rPr lang="en-US" altLang="nl-NL"/>
              <a:t>Eventuele voettekst</a:t>
            </a:r>
          </a:p>
        </p:txBody>
      </p:sp>
      <p:sp>
        <p:nvSpPr>
          <p:cNvPr id="5127" name="Rectangle 7"/>
          <p:cNvSpPr>
            <a:spLocks noGrp="1" noChangeArrowheads="1"/>
          </p:cNvSpPr>
          <p:nvPr>
            <p:ph type="sldNum" sz="quarter" idx="5"/>
          </p:nvPr>
        </p:nvSpPr>
        <p:spPr bwMode="auto">
          <a:xfrm>
            <a:off x="6503988" y="9445625"/>
            <a:ext cx="227012" cy="498475"/>
          </a:xfrm>
          <a:prstGeom prst="rect">
            <a:avLst/>
          </a:prstGeom>
          <a:noFill/>
          <a:ln>
            <a:noFill/>
          </a:ln>
          <a:effectLst/>
          <a:extLst/>
        </p:spPr>
        <p:txBody>
          <a:bodyPr vert="horz" wrap="square" lIns="0" tIns="0" rIns="0" bIns="0" numCol="1" anchor="b" anchorCtr="0" compatLnSpc="1">
            <a:prstTxWarp prst="textNoShape">
              <a:avLst/>
            </a:prstTxWarp>
          </a:bodyPr>
          <a:lstStyle>
            <a:lvl1pPr algn="ctr" defTabSz="957118" eaLnBrk="0" hangingPunct="0">
              <a:defRPr sz="1100">
                <a:latin typeface="Arial" charset="0"/>
                <a:cs typeface="+mn-cs"/>
              </a:defRPr>
            </a:lvl1pPr>
          </a:lstStyle>
          <a:p>
            <a:pPr>
              <a:defRPr/>
            </a:pPr>
            <a:fld id="{1E125BEA-171C-41B4-8B27-6120A59206AB}" type="slidenum">
              <a:rPr lang="en-US" altLang="nl-NL"/>
              <a:pPr>
                <a:defRPr/>
              </a:pPr>
              <a:t>‹nr.›</a:t>
            </a:fld>
            <a:endParaRPr lang="en-US" altLang="nl-NL"/>
          </a:p>
        </p:txBody>
      </p:sp>
      <p:sp>
        <p:nvSpPr>
          <p:cNvPr id="5139" name="RubriceringEnMerking2"/>
          <p:cNvSpPr txBox="1">
            <a:spLocks noChangeArrowheads="1"/>
          </p:cNvSpPr>
          <p:nvPr/>
        </p:nvSpPr>
        <p:spPr bwMode="auto">
          <a:xfrm rot="-5400000">
            <a:off x="6557963" y="2944812"/>
            <a:ext cx="122238"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defTabSz="969963">
              <a:defRPr sz="2200">
                <a:solidFill>
                  <a:schemeClr val="tx1"/>
                </a:solidFill>
                <a:latin typeface="Verdana" pitchFamily="34" charset="0"/>
              </a:defRPr>
            </a:lvl1pPr>
            <a:lvl2pPr marL="787400" indent="-303213" defTabSz="969963">
              <a:defRPr sz="2200">
                <a:solidFill>
                  <a:schemeClr val="tx1"/>
                </a:solidFill>
                <a:latin typeface="Verdana" pitchFamily="34" charset="0"/>
              </a:defRPr>
            </a:lvl2pPr>
            <a:lvl3pPr marL="1212850" indent="-242888" defTabSz="969963">
              <a:defRPr sz="2200">
                <a:solidFill>
                  <a:schemeClr val="tx1"/>
                </a:solidFill>
                <a:latin typeface="Verdana" pitchFamily="34" charset="0"/>
              </a:defRPr>
            </a:lvl3pPr>
            <a:lvl4pPr marL="1697038" indent="-242888" defTabSz="969963">
              <a:defRPr sz="2200">
                <a:solidFill>
                  <a:schemeClr val="tx1"/>
                </a:solidFill>
                <a:latin typeface="Verdana" pitchFamily="34" charset="0"/>
              </a:defRPr>
            </a:lvl4pPr>
            <a:lvl5pPr marL="2181225" indent="-241300" defTabSz="969963">
              <a:defRPr sz="2200">
                <a:solidFill>
                  <a:schemeClr val="tx1"/>
                </a:solidFill>
                <a:latin typeface="Verdana" pitchFamily="34" charset="0"/>
              </a:defRPr>
            </a:lvl5pPr>
            <a:lvl6pPr marL="2638425" indent="-241300" defTabSz="969963" fontAlgn="base">
              <a:spcBef>
                <a:spcPct val="0"/>
              </a:spcBef>
              <a:spcAft>
                <a:spcPct val="0"/>
              </a:spcAft>
              <a:defRPr sz="2200">
                <a:solidFill>
                  <a:schemeClr val="tx1"/>
                </a:solidFill>
                <a:latin typeface="Verdana" pitchFamily="34" charset="0"/>
              </a:defRPr>
            </a:lvl6pPr>
            <a:lvl7pPr marL="3095625" indent="-241300" defTabSz="969963" fontAlgn="base">
              <a:spcBef>
                <a:spcPct val="0"/>
              </a:spcBef>
              <a:spcAft>
                <a:spcPct val="0"/>
              </a:spcAft>
              <a:defRPr sz="2200">
                <a:solidFill>
                  <a:schemeClr val="tx1"/>
                </a:solidFill>
                <a:latin typeface="Verdana" pitchFamily="34" charset="0"/>
              </a:defRPr>
            </a:lvl7pPr>
            <a:lvl8pPr marL="3552825" indent="-241300" defTabSz="969963" fontAlgn="base">
              <a:spcBef>
                <a:spcPct val="0"/>
              </a:spcBef>
              <a:spcAft>
                <a:spcPct val="0"/>
              </a:spcAft>
              <a:defRPr sz="2200">
                <a:solidFill>
                  <a:schemeClr val="tx1"/>
                </a:solidFill>
                <a:latin typeface="Verdana" pitchFamily="34" charset="0"/>
              </a:defRPr>
            </a:lvl8pPr>
            <a:lvl9pPr marL="4010025" indent="-241300" defTabSz="969963" fontAlgn="base">
              <a:spcBef>
                <a:spcPct val="0"/>
              </a:spcBef>
              <a:spcAft>
                <a:spcPct val="0"/>
              </a:spcAft>
              <a:defRPr sz="2200">
                <a:solidFill>
                  <a:schemeClr val="tx1"/>
                </a:solidFill>
                <a:latin typeface="Verdana" pitchFamily="34" charset="0"/>
              </a:defRPr>
            </a:lvl9pPr>
          </a:lstStyle>
          <a:p>
            <a:pPr algn="r" eaLnBrk="0" hangingPunct="0">
              <a:defRPr/>
            </a:pPr>
            <a:endParaRPr lang="nl-NL" altLang="nl-NL" sz="800" smtClean="0">
              <a:latin typeface="Arial" charset="0"/>
              <a:cs typeface="+mn-cs"/>
            </a:endParaRPr>
          </a:p>
        </p:txBody>
      </p:sp>
      <p:sp>
        <p:nvSpPr>
          <p:cNvPr id="5140" name="RubriceringEnMerking"/>
          <p:cNvSpPr txBox="1">
            <a:spLocks noChangeArrowheads="1"/>
          </p:cNvSpPr>
          <p:nvPr/>
        </p:nvSpPr>
        <p:spPr bwMode="auto">
          <a:xfrm rot="-5400000">
            <a:off x="6555581" y="6893720"/>
            <a:ext cx="123825"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defTabSz="969963">
              <a:defRPr sz="2200">
                <a:solidFill>
                  <a:schemeClr val="tx1"/>
                </a:solidFill>
                <a:latin typeface="Verdana" pitchFamily="34" charset="0"/>
              </a:defRPr>
            </a:lvl1pPr>
            <a:lvl2pPr marL="787400" indent="-303213" defTabSz="969963">
              <a:defRPr sz="2200">
                <a:solidFill>
                  <a:schemeClr val="tx1"/>
                </a:solidFill>
                <a:latin typeface="Verdana" pitchFamily="34" charset="0"/>
              </a:defRPr>
            </a:lvl2pPr>
            <a:lvl3pPr marL="1212850" indent="-242888" defTabSz="969963">
              <a:defRPr sz="2200">
                <a:solidFill>
                  <a:schemeClr val="tx1"/>
                </a:solidFill>
                <a:latin typeface="Verdana" pitchFamily="34" charset="0"/>
              </a:defRPr>
            </a:lvl3pPr>
            <a:lvl4pPr marL="1697038" indent="-242888" defTabSz="969963">
              <a:defRPr sz="2200">
                <a:solidFill>
                  <a:schemeClr val="tx1"/>
                </a:solidFill>
                <a:latin typeface="Verdana" pitchFamily="34" charset="0"/>
              </a:defRPr>
            </a:lvl4pPr>
            <a:lvl5pPr marL="2181225" indent="-241300" defTabSz="969963">
              <a:defRPr sz="2200">
                <a:solidFill>
                  <a:schemeClr val="tx1"/>
                </a:solidFill>
                <a:latin typeface="Verdana" pitchFamily="34" charset="0"/>
              </a:defRPr>
            </a:lvl5pPr>
            <a:lvl6pPr marL="2638425" indent="-241300" defTabSz="969963" fontAlgn="base">
              <a:spcBef>
                <a:spcPct val="0"/>
              </a:spcBef>
              <a:spcAft>
                <a:spcPct val="0"/>
              </a:spcAft>
              <a:defRPr sz="2200">
                <a:solidFill>
                  <a:schemeClr val="tx1"/>
                </a:solidFill>
                <a:latin typeface="Verdana" pitchFamily="34" charset="0"/>
              </a:defRPr>
            </a:lvl6pPr>
            <a:lvl7pPr marL="3095625" indent="-241300" defTabSz="969963" fontAlgn="base">
              <a:spcBef>
                <a:spcPct val="0"/>
              </a:spcBef>
              <a:spcAft>
                <a:spcPct val="0"/>
              </a:spcAft>
              <a:defRPr sz="2200">
                <a:solidFill>
                  <a:schemeClr val="tx1"/>
                </a:solidFill>
                <a:latin typeface="Verdana" pitchFamily="34" charset="0"/>
              </a:defRPr>
            </a:lvl7pPr>
            <a:lvl8pPr marL="3552825" indent="-241300" defTabSz="969963" fontAlgn="base">
              <a:spcBef>
                <a:spcPct val="0"/>
              </a:spcBef>
              <a:spcAft>
                <a:spcPct val="0"/>
              </a:spcAft>
              <a:defRPr sz="2200">
                <a:solidFill>
                  <a:schemeClr val="tx1"/>
                </a:solidFill>
                <a:latin typeface="Verdana" pitchFamily="34" charset="0"/>
              </a:defRPr>
            </a:lvl8pPr>
            <a:lvl9pPr marL="4010025" indent="-241300" defTabSz="969963" fontAlgn="base">
              <a:spcBef>
                <a:spcPct val="0"/>
              </a:spcBef>
              <a:spcAft>
                <a:spcPct val="0"/>
              </a:spcAft>
              <a:defRPr sz="2200">
                <a:solidFill>
                  <a:schemeClr val="tx1"/>
                </a:solidFill>
                <a:latin typeface="Verdana" pitchFamily="34" charset="0"/>
              </a:defRPr>
            </a:lvl9pPr>
          </a:lstStyle>
          <a:p>
            <a:pPr eaLnBrk="0" hangingPunct="0">
              <a:defRPr/>
            </a:pPr>
            <a:endParaRPr lang="nl-NL" altLang="nl-NL" sz="800" smtClean="0">
              <a:latin typeface="Arial" charset="0"/>
              <a:cs typeface="+mn-cs"/>
            </a:endParaRPr>
          </a:p>
        </p:txBody>
      </p:sp>
    </p:spTree>
    <p:extLst>
      <p:ext uri="{BB962C8B-B14F-4D97-AF65-F5344CB8AC3E}">
        <p14:creationId xmlns:p14="http://schemas.microsoft.com/office/powerpoint/2010/main" val="2849731604"/>
      </p:ext>
    </p:extLst>
  </p:cSld>
  <p:clrMap bg1="lt1" tx1="dk1" bg2="lt2" tx2="dk2" accent1="accent1" accent2="accent2" accent3="accent3" accent4="accent4" accent5="accent5" accent6="accent6" hlink="hlink" folHlink="folHlink"/>
  <p:hf hdr="0" dt="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28676" name="Tijdelijke aanduiding voor voettekst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lnSpc>
                <a:spcPct val="110000"/>
              </a:lnSpc>
              <a:defRPr sz="1000">
                <a:solidFill>
                  <a:schemeClr val="tx1"/>
                </a:solidFill>
                <a:latin typeface="Arial" charset="0"/>
              </a:defRPr>
            </a:lvl1pPr>
            <a:lvl2pPr marL="717550" indent="-274638" defTabSz="955675" eaLnBrk="0" hangingPunct="0">
              <a:lnSpc>
                <a:spcPct val="110000"/>
              </a:lnSpc>
              <a:defRPr sz="1000">
                <a:solidFill>
                  <a:schemeClr val="tx1"/>
                </a:solidFill>
                <a:latin typeface="Arial" charset="0"/>
              </a:defRPr>
            </a:lvl2pPr>
            <a:lvl3pPr marL="1103313" indent="-220663" defTabSz="955675" eaLnBrk="0" hangingPunct="0">
              <a:lnSpc>
                <a:spcPct val="110000"/>
              </a:lnSpc>
              <a:defRPr sz="1000">
                <a:solidFill>
                  <a:schemeClr val="tx1"/>
                </a:solidFill>
                <a:latin typeface="Arial" charset="0"/>
              </a:defRPr>
            </a:lvl3pPr>
            <a:lvl4pPr marL="1544638" indent="-220663" defTabSz="955675" eaLnBrk="0" hangingPunct="0">
              <a:lnSpc>
                <a:spcPct val="110000"/>
              </a:lnSpc>
              <a:defRPr sz="1000">
                <a:solidFill>
                  <a:schemeClr val="tx1"/>
                </a:solidFill>
                <a:latin typeface="Arial" charset="0"/>
              </a:defRPr>
            </a:lvl4pPr>
            <a:lvl5pPr marL="1987550" indent="-220663" defTabSz="955675" eaLnBrk="0" hangingPunct="0">
              <a:lnSpc>
                <a:spcPct val="110000"/>
              </a:lnSpc>
              <a:defRPr sz="1000">
                <a:solidFill>
                  <a:schemeClr val="tx1"/>
                </a:solidFill>
                <a:latin typeface="Arial" charset="0"/>
              </a:defRPr>
            </a:lvl5pPr>
            <a:lvl6pPr marL="2444750" indent="-220663" defTabSz="955675" eaLnBrk="0" fontAlgn="base" hangingPunct="0">
              <a:lnSpc>
                <a:spcPct val="110000"/>
              </a:lnSpc>
              <a:spcBef>
                <a:spcPct val="0"/>
              </a:spcBef>
              <a:spcAft>
                <a:spcPct val="0"/>
              </a:spcAft>
              <a:defRPr sz="1000">
                <a:solidFill>
                  <a:schemeClr val="tx1"/>
                </a:solidFill>
                <a:latin typeface="Arial" charset="0"/>
              </a:defRPr>
            </a:lvl6pPr>
            <a:lvl7pPr marL="2901950" indent="-220663" defTabSz="955675" eaLnBrk="0" fontAlgn="base" hangingPunct="0">
              <a:lnSpc>
                <a:spcPct val="110000"/>
              </a:lnSpc>
              <a:spcBef>
                <a:spcPct val="0"/>
              </a:spcBef>
              <a:spcAft>
                <a:spcPct val="0"/>
              </a:spcAft>
              <a:defRPr sz="1000">
                <a:solidFill>
                  <a:schemeClr val="tx1"/>
                </a:solidFill>
                <a:latin typeface="Arial" charset="0"/>
              </a:defRPr>
            </a:lvl7pPr>
            <a:lvl8pPr marL="3359150" indent="-220663" defTabSz="955675" eaLnBrk="0" fontAlgn="base" hangingPunct="0">
              <a:lnSpc>
                <a:spcPct val="110000"/>
              </a:lnSpc>
              <a:spcBef>
                <a:spcPct val="0"/>
              </a:spcBef>
              <a:spcAft>
                <a:spcPct val="0"/>
              </a:spcAft>
              <a:defRPr sz="1000">
                <a:solidFill>
                  <a:schemeClr val="tx1"/>
                </a:solidFill>
                <a:latin typeface="Arial" charset="0"/>
              </a:defRPr>
            </a:lvl8pPr>
            <a:lvl9pPr marL="3816350" indent="-220663" defTabSz="955675"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defRPr/>
            </a:pPr>
            <a:r>
              <a:rPr lang="en-US" altLang="nl-NL" sz="1100" smtClean="0"/>
              <a:t>Eventuele voettekst</a:t>
            </a:r>
          </a:p>
        </p:txBody>
      </p:sp>
      <p:sp>
        <p:nvSpPr>
          <p:cNvPr id="28677" name="Tijdelijke aanduiding voor dianumm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lnSpc>
                <a:spcPct val="110000"/>
              </a:lnSpc>
              <a:defRPr sz="1000">
                <a:solidFill>
                  <a:schemeClr val="tx1"/>
                </a:solidFill>
                <a:latin typeface="Arial" charset="0"/>
              </a:defRPr>
            </a:lvl1pPr>
            <a:lvl2pPr marL="717550" indent="-274638" defTabSz="955675" eaLnBrk="0" hangingPunct="0">
              <a:lnSpc>
                <a:spcPct val="110000"/>
              </a:lnSpc>
              <a:defRPr sz="1000">
                <a:solidFill>
                  <a:schemeClr val="tx1"/>
                </a:solidFill>
                <a:latin typeface="Arial" charset="0"/>
              </a:defRPr>
            </a:lvl2pPr>
            <a:lvl3pPr marL="1103313" indent="-220663" defTabSz="955675" eaLnBrk="0" hangingPunct="0">
              <a:lnSpc>
                <a:spcPct val="110000"/>
              </a:lnSpc>
              <a:defRPr sz="1000">
                <a:solidFill>
                  <a:schemeClr val="tx1"/>
                </a:solidFill>
                <a:latin typeface="Arial" charset="0"/>
              </a:defRPr>
            </a:lvl3pPr>
            <a:lvl4pPr marL="1544638" indent="-220663" defTabSz="955675" eaLnBrk="0" hangingPunct="0">
              <a:lnSpc>
                <a:spcPct val="110000"/>
              </a:lnSpc>
              <a:defRPr sz="1000">
                <a:solidFill>
                  <a:schemeClr val="tx1"/>
                </a:solidFill>
                <a:latin typeface="Arial" charset="0"/>
              </a:defRPr>
            </a:lvl4pPr>
            <a:lvl5pPr marL="1987550" indent="-220663" defTabSz="955675" eaLnBrk="0" hangingPunct="0">
              <a:lnSpc>
                <a:spcPct val="110000"/>
              </a:lnSpc>
              <a:defRPr sz="1000">
                <a:solidFill>
                  <a:schemeClr val="tx1"/>
                </a:solidFill>
                <a:latin typeface="Arial" charset="0"/>
              </a:defRPr>
            </a:lvl5pPr>
            <a:lvl6pPr marL="2444750" indent="-220663" defTabSz="955675" eaLnBrk="0" fontAlgn="base" hangingPunct="0">
              <a:lnSpc>
                <a:spcPct val="110000"/>
              </a:lnSpc>
              <a:spcBef>
                <a:spcPct val="0"/>
              </a:spcBef>
              <a:spcAft>
                <a:spcPct val="0"/>
              </a:spcAft>
              <a:defRPr sz="1000">
                <a:solidFill>
                  <a:schemeClr val="tx1"/>
                </a:solidFill>
                <a:latin typeface="Arial" charset="0"/>
              </a:defRPr>
            </a:lvl6pPr>
            <a:lvl7pPr marL="2901950" indent="-220663" defTabSz="955675" eaLnBrk="0" fontAlgn="base" hangingPunct="0">
              <a:lnSpc>
                <a:spcPct val="110000"/>
              </a:lnSpc>
              <a:spcBef>
                <a:spcPct val="0"/>
              </a:spcBef>
              <a:spcAft>
                <a:spcPct val="0"/>
              </a:spcAft>
              <a:defRPr sz="1000">
                <a:solidFill>
                  <a:schemeClr val="tx1"/>
                </a:solidFill>
                <a:latin typeface="Arial" charset="0"/>
              </a:defRPr>
            </a:lvl7pPr>
            <a:lvl8pPr marL="3359150" indent="-220663" defTabSz="955675" eaLnBrk="0" fontAlgn="base" hangingPunct="0">
              <a:lnSpc>
                <a:spcPct val="110000"/>
              </a:lnSpc>
              <a:spcBef>
                <a:spcPct val="0"/>
              </a:spcBef>
              <a:spcAft>
                <a:spcPct val="0"/>
              </a:spcAft>
              <a:defRPr sz="1000">
                <a:solidFill>
                  <a:schemeClr val="tx1"/>
                </a:solidFill>
                <a:latin typeface="Arial" charset="0"/>
              </a:defRPr>
            </a:lvl8pPr>
            <a:lvl9pPr marL="3816350" indent="-220663" defTabSz="955675"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defRPr/>
            </a:pPr>
            <a:fld id="{D3C35225-8F53-4218-9E8A-C85F792FB870}" type="slidenum">
              <a:rPr lang="en-US" altLang="nl-NL" sz="1100" smtClean="0"/>
              <a:pPr>
                <a:lnSpc>
                  <a:spcPct val="100000"/>
                </a:lnSpc>
                <a:defRPr/>
              </a:pPr>
              <a:t>1</a:t>
            </a:fld>
            <a:endParaRPr lang="en-US" altLang="nl-NL" sz="11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28676" name="Tijdelijke aanduiding voor voettekst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lnSpc>
                <a:spcPct val="110000"/>
              </a:lnSpc>
              <a:defRPr sz="1000">
                <a:solidFill>
                  <a:schemeClr val="tx1"/>
                </a:solidFill>
                <a:latin typeface="Arial" charset="0"/>
              </a:defRPr>
            </a:lvl1pPr>
            <a:lvl2pPr marL="717550" indent="-274638" defTabSz="955675" eaLnBrk="0" hangingPunct="0">
              <a:lnSpc>
                <a:spcPct val="110000"/>
              </a:lnSpc>
              <a:defRPr sz="1000">
                <a:solidFill>
                  <a:schemeClr val="tx1"/>
                </a:solidFill>
                <a:latin typeface="Arial" charset="0"/>
              </a:defRPr>
            </a:lvl2pPr>
            <a:lvl3pPr marL="1103313" indent="-220663" defTabSz="955675" eaLnBrk="0" hangingPunct="0">
              <a:lnSpc>
                <a:spcPct val="110000"/>
              </a:lnSpc>
              <a:defRPr sz="1000">
                <a:solidFill>
                  <a:schemeClr val="tx1"/>
                </a:solidFill>
                <a:latin typeface="Arial" charset="0"/>
              </a:defRPr>
            </a:lvl3pPr>
            <a:lvl4pPr marL="1544638" indent="-220663" defTabSz="955675" eaLnBrk="0" hangingPunct="0">
              <a:lnSpc>
                <a:spcPct val="110000"/>
              </a:lnSpc>
              <a:defRPr sz="1000">
                <a:solidFill>
                  <a:schemeClr val="tx1"/>
                </a:solidFill>
                <a:latin typeface="Arial" charset="0"/>
              </a:defRPr>
            </a:lvl4pPr>
            <a:lvl5pPr marL="1987550" indent="-220663" defTabSz="955675" eaLnBrk="0" hangingPunct="0">
              <a:lnSpc>
                <a:spcPct val="110000"/>
              </a:lnSpc>
              <a:defRPr sz="1000">
                <a:solidFill>
                  <a:schemeClr val="tx1"/>
                </a:solidFill>
                <a:latin typeface="Arial" charset="0"/>
              </a:defRPr>
            </a:lvl5pPr>
            <a:lvl6pPr marL="2444750" indent="-220663" defTabSz="955675" eaLnBrk="0" fontAlgn="base" hangingPunct="0">
              <a:lnSpc>
                <a:spcPct val="110000"/>
              </a:lnSpc>
              <a:spcBef>
                <a:spcPct val="0"/>
              </a:spcBef>
              <a:spcAft>
                <a:spcPct val="0"/>
              </a:spcAft>
              <a:defRPr sz="1000">
                <a:solidFill>
                  <a:schemeClr val="tx1"/>
                </a:solidFill>
                <a:latin typeface="Arial" charset="0"/>
              </a:defRPr>
            </a:lvl6pPr>
            <a:lvl7pPr marL="2901950" indent="-220663" defTabSz="955675" eaLnBrk="0" fontAlgn="base" hangingPunct="0">
              <a:lnSpc>
                <a:spcPct val="110000"/>
              </a:lnSpc>
              <a:spcBef>
                <a:spcPct val="0"/>
              </a:spcBef>
              <a:spcAft>
                <a:spcPct val="0"/>
              </a:spcAft>
              <a:defRPr sz="1000">
                <a:solidFill>
                  <a:schemeClr val="tx1"/>
                </a:solidFill>
                <a:latin typeface="Arial" charset="0"/>
              </a:defRPr>
            </a:lvl7pPr>
            <a:lvl8pPr marL="3359150" indent="-220663" defTabSz="955675" eaLnBrk="0" fontAlgn="base" hangingPunct="0">
              <a:lnSpc>
                <a:spcPct val="110000"/>
              </a:lnSpc>
              <a:spcBef>
                <a:spcPct val="0"/>
              </a:spcBef>
              <a:spcAft>
                <a:spcPct val="0"/>
              </a:spcAft>
              <a:defRPr sz="1000">
                <a:solidFill>
                  <a:schemeClr val="tx1"/>
                </a:solidFill>
                <a:latin typeface="Arial" charset="0"/>
              </a:defRPr>
            </a:lvl8pPr>
            <a:lvl9pPr marL="3816350" indent="-220663" defTabSz="955675"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defRPr/>
            </a:pPr>
            <a:r>
              <a:rPr lang="en-US" altLang="nl-NL" sz="1100" smtClean="0"/>
              <a:t>Eventuele voettekst</a:t>
            </a:r>
          </a:p>
        </p:txBody>
      </p:sp>
      <p:sp>
        <p:nvSpPr>
          <p:cNvPr id="28677" name="Tijdelijke aanduiding voor dianumm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lnSpc>
                <a:spcPct val="110000"/>
              </a:lnSpc>
              <a:defRPr sz="1000">
                <a:solidFill>
                  <a:schemeClr val="tx1"/>
                </a:solidFill>
                <a:latin typeface="Arial" charset="0"/>
              </a:defRPr>
            </a:lvl1pPr>
            <a:lvl2pPr marL="717550" indent="-274638" defTabSz="955675" eaLnBrk="0" hangingPunct="0">
              <a:lnSpc>
                <a:spcPct val="110000"/>
              </a:lnSpc>
              <a:defRPr sz="1000">
                <a:solidFill>
                  <a:schemeClr val="tx1"/>
                </a:solidFill>
                <a:latin typeface="Arial" charset="0"/>
              </a:defRPr>
            </a:lvl2pPr>
            <a:lvl3pPr marL="1103313" indent="-220663" defTabSz="955675" eaLnBrk="0" hangingPunct="0">
              <a:lnSpc>
                <a:spcPct val="110000"/>
              </a:lnSpc>
              <a:defRPr sz="1000">
                <a:solidFill>
                  <a:schemeClr val="tx1"/>
                </a:solidFill>
                <a:latin typeface="Arial" charset="0"/>
              </a:defRPr>
            </a:lvl3pPr>
            <a:lvl4pPr marL="1544638" indent="-220663" defTabSz="955675" eaLnBrk="0" hangingPunct="0">
              <a:lnSpc>
                <a:spcPct val="110000"/>
              </a:lnSpc>
              <a:defRPr sz="1000">
                <a:solidFill>
                  <a:schemeClr val="tx1"/>
                </a:solidFill>
                <a:latin typeface="Arial" charset="0"/>
              </a:defRPr>
            </a:lvl4pPr>
            <a:lvl5pPr marL="1987550" indent="-220663" defTabSz="955675" eaLnBrk="0" hangingPunct="0">
              <a:lnSpc>
                <a:spcPct val="110000"/>
              </a:lnSpc>
              <a:defRPr sz="1000">
                <a:solidFill>
                  <a:schemeClr val="tx1"/>
                </a:solidFill>
                <a:latin typeface="Arial" charset="0"/>
              </a:defRPr>
            </a:lvl5pPr>
            <a:lvl6pPr marL="2444750" indent="-220663" defTabSz="955675" eaLnBrk="0" fontAlgn="base" hangingPunct="0">
              <a:lnSpc>
                <a:spcPct val="110000"/>
              </a:lnSpc>
              <a:spcBef>
                <a:spcPct val="0"/>
              </a:spcBef>
              <a:spcAft>
                <a:spcPct val="0"/>
              </a:spcAft>
              <a:defRPr sz="1000">
                <a:solidFill>
                  <a:schemeClr val="tx1"/>
                </a:solidFill>
                <a:latin typeface="Arial" charset="0"/>
              </a:defRPr>
            </a:lvl6pPr>
            <a:lvl7pPr marL="2901950" indent="-220663" defTabSz="955675" eaLnBrk="0" fontAlgn="base" hangingPunct="0">
              <a:lnSpc>
                <a:spcPct val="110000"/>
              </a:lnSpc>
              <a:spcBef>
                <a:spcPct val="0"/>
              </a:spcBef>
              <a:spcAft>
                <a:spcPct val="0"/>
              </a:spcAft>
              <a:defRPr sz="1000">
                <a:solidFill>
                  <a:schemeClr val="tx1"/>
                </a:solidFill>
                <a:latin typeface="Arial" charset="0"/>
              </a:defRPr>
            </a:lvl7pPr>
            <a:lvl8pPr marL="3359150" indent="-220663" defTabSz="955675" eaLnBrk="0" fontAlgn="base" hangingPunct="0">
              <a:lnSpc>
                <a:spcPct val="110000"/>
              </a:lnSpc>
              <a:spcBef>
                <a:spcPct val="0"/>
              </a:spcBef>
              <a:spcAft>
                <a:spcPct val="0"/>
              </a:spcAft>
              <a:defRPr sz="1000">
                <a:solidFill>
                  <a:schemeClr val="tx1"/>
                </a:solidFill>
                <a:latin typeface="Arial" charset="0"/>
              </a:defRPr>
            </a:lvl8pPr>
            <a:lvl9pPr marL="3816350" indent="-220663" defTabSz="955675"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defRPr/>
            </a:pPr>
            <a:fld id="{D3C35225-8F53-4218-9E8A-C85F792FB870}" type="slidenum">
              <a:rPr lang="en-US" altLang="nl-NL" sz="1100" smtClean="0"/>
              <a:pPr>
                <a:lnSpc>
                  <a:spcPct val="100000"/>
                </a:lnSpc>
                <a:defRPr/>
              </a:pPr>
              <a:t>3</a:t>
            </a:fld>
            <a:endParaRPr lang="en-US" altLang="nl-NL"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28676" name="Tijdelijke aanduiding voor voettekst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lnSpc>
                <a:spcPct val="110000"/>
              </a:lnSpc>
              <a:defRPr sz="1000">
                <a:solidFill>
                  <a:schemeClr val="tx1"/>
                </a:solidFill>
                <a:latin typeface="Arial" charset="0"/>
              </a:defRPr>
            </a:lvl1pPr>
            <a:lvl2pPr marL="717550" indent="-274638" defTabSz="955675" eaLnBrk="0" hangingPunct="0">
              <a:lnSpc>
                <a:spcPct val="110000"/>
              </a:lnSpc>
              <a:defRPr sz="1000">
                <a:solidFill>
                  <a:schemeClr val="tx1"/>
                </a:solidFill>
                <a:latin typeface="Arial" charset="0"/>
              </a:defRPr>
            </a:lvl2pPr>
            <a:lvl3pPr marL="1103313" indent="-220663" defTabSz="955675" eaLnBrk="0" hangingPunct="0">
              <a:lnSpc>
                <a:spcPct val="110000"/>
              </a:lnSpc>
              <a:defRPr sz="1000">
                <a:solidFill>
                  <a:schemeClr val="tx1"/>
                </a:solidFill>
                <a:latin typeface="Arial" charset="0"/>
              </a:defRPr>
            </a:lvl3pPr>
            <a:lvl4pPr marL="1544638" indent="-220663" defTabSz="955675" eaLnBrk="0" hangingPunct="0">
              <a:lnSpc>
                <a:spcPct val="110000"/>
              </a:lnSpc>
              <a:defRPr sz="1000">
                <a:solidFill>
                  <a:schemeClr val="tx1"/>
                </a:solidFill>
                <a:latin typeface="Arial" charset="0"/>
              </a:defRPr>
            </a:lvl4pPr>
            <a:lvl5pPr marL="1987550" indent="-220663" defTabSz="955675" eaLnBrk="0" hangingPunct="0">
              <a:lnSpc>
                <a:spcPct val="110000"/>
              </a:lnSpc>
              <a:defRPr sz="1000">
                <a:solidFill>
                  <a:schemeClr val="tx1"/>
                </a:solidFill>
                <a:latin typeface="Arial" charset="0"/>
              </a:defRPr>
            </a:lvl5pPr>
            <a:lvl6pPr marL="2444750" indent="-220663" defTabSz="955675" eaLnBrk="0" fontAlgn="base" hangingPunct="0">
              <a:lnSpc>
                <a:spcPct val="110000"/>
              </a:lnSpc>
              <a:spcBef>
                <a:spcPct val="0"/>
              </a:spcBef>
              <a:spcAft>
                <a:spcPct val="0"/>
              </a:spcAft>
              <a:defRPr sz="1000">
                <a:solidFill>
                  <a:schemeClr val="tx1"/>
                </a:solidFill>
                <a:latin typeface="Arial" charset="0"/>
              </a:defRPr>
            </a:lvl6pPr>
            <a:lvl7pPr marL="2901950" indent="-220663" defTabSz="955675" eaLnBrk="0" fontAlgn="base" hangingPunct="0">
              <a:lnSpc>
                <a:spcPct val="110000"/>
              </a:lnSpc>
              <a:spcBef>
                <a:spcPct val="0"/>
              </a:spcBef>
              <a:spcAft>
                <a:spcPct val="0"/>
              </a:spcAft>
              <a:defRPr sz="1000">
                <a:solidFill>
                  <a:schemeClr val="tx1"/>
                </a:solidFill>
                <a:latin typeface="Arial" charset="0"/>
              </a:defRPr>
            </a:lvl7pPr>
            <a:lvl8pPr marL="3359150" indent="-220663" defTabSz="955675" eaLnBrk="0" fontAlgn="base" hangingPunct="0">
              <a:lnSpc>
                <a:spcPct val="110000"/>
              </a:lnSpc>
              <a:spcBef>
                <a:spcPct val="0"/>
              </a:spcBef>
              <a:spcAft>
                <a:spcPct val="0"/>
              </a:spcAft>
              <a:defRPr sz="1000">
                <a:solidFill>
                  <a:schemeClr val="tx1"/>
                </a:solidFill>
                <a:latin typeface="Arial" charset="0"/>
              </a:defRPr>
            </a:lvl8pPr>
            <a:lvl9pPr marL="3816350" indent="-220663" defTabSz="955675"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defRPr/>
            </a:pPr>
            <a:r>
              <a:rPr lang="en-US" altLang="nl-NL" sz="1100" smtClean="0"/>
              <a:t>Eventuele voettekst</a:t>
            </a:r>
          </a:p>
        </p:txBody>
      </p:sp>
      <p:sp>
        <p:nvSpPr>
          <p:cNvPr id="28677" name="Tijdelijke aanduiding voor dianumm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lnSpc>
                <a:spcPct val="110000"/>
              </a:lnSpc>
              <a:defRPr sz="1000">
                <a:solidFill>
                  <a:schemeClr val="tx1"/>
                </a:solidFill>
                <a:latin typeface="Arial" charset="0"/>
              </a:defRPr>
            </a:lvl1pPr>
            <a:lvl2pPr marL="717550" indent="-274638" defTabSz="955675" eaLnBrk="0" hangingPunct="0">
              <a:lnSpc>
                <a:spcPct val="110000"/>
              </a:lnSpc>
              <a:defRPr sz="1000">
                <a:solidFill>
                  <a:schemeClr val="tx1"/>
                </a:solidFill>
                <a:latin typeface="Arial" charset="0"/>
              </a:defRPr>
            </a:lvl2pPr>
            <a:lvl3pPr marL="1103313" indent="-220663" defTabSz="955675" eaLnBrk="0" hangingPunct="0">
              <a:lnSpc>
                <a:spcPct val="110000"/>
              </a:lnSpc>
              <a:defRPr sz="1000">
                <a:solidFill>
                  <a:schemeClr val="tx1"/>
                </a:solidFill>
                <a:latin typeface="Arial" charset="0"/>
              </a:defRPr>
            </a:lvl3pPr>
            <a:lvl4pPr marL="1544638" indent="-220663" defTabSz="955675" eaLnBrk="0" hangingPunct="0">
              <a:lnSpc>
                <a:spcPct val="110000"/>
              </a:lnSpc>
              <a:defRPr sz="1000">
                <a:solidFill>
                  <a:schemeClr val="tx1"/>
                </a:solidFill>
                <a:latin typeface="Arial" charset="0"/>
              </a:defRPr>
            </a:lvl4pPr>
            <a:lvl5pPr marL="1987550" indent="-220663" defTabSz="955675" eaLnBrk="0" hangingPunct="0">
              <a:lnSpc>
                <a:spcPct val="110000"/>
              </a:lnSpc>
              <a:defRPr sz="1000">
                <a:solidFill>
                  <a:schemeClr val="tx1"/>
                </a:solidFill>
                <a:latin typeface="Arial" charset="0"/>
              </a:defRPr>
            </a:lvl5pPr>
            <a:lvl6pPr marL="2444750" indent="-220663" defTabSz="955675" eaLnBrk="0" fontAlgn="base" hangingPunct="0">
              <a:lnSpc>
                <a:spcPct val="110000"/>
              </a:lnSpc>
              <a:spcBef>
                <a:spcPct val="0"/>
              </a:spcBef>
              <a:spcAft>
                <a:spcPct val="0"/>
              </a:spcAft>
              <a:defRPr sz="1000">
                <a:solidFill>
                  <a:schemeClr val="tx1"/>
                </a:solidFill>
                <a:latin typeface="Arial" charset="0"/>
              </a:defRPr>
            </a:lvl6pPr>
            <a:lvl7pPr marL="2901950" indent="-220663" defTabSz="955675" eaLnBrk="0" fontAlgn="base" hangingPunct="0">
              <a:lnSpc>
                <a:spcPct val="110000"/>
              </a:lnSpc>
              <a:spcBef>
                <a:spcPct val="0"/>
              </a:spcBef>
              <a:spcAft>
                <a:spcPct val="0"/>
              </a:spcAft>
              <a:defRPr sz="1000">
                <a:solidFill>
                  <a:schemeClr val="tx1"/>
                </a:solidFill>
                <a:latin typeface="Arial" charset="0"/>
              </a:defRPr>
            </a:lvl7pPr>
            <a:lvl8pPr marL="3359150" indent="-220663" defTabSz="955675" eaLnBrk="0" fontAlgn="base" hangingPunct="0">
              <a:lnSpc>
                <a:spcPct val="110000"/>
              </a:lnSpc>
              <a:spcBef>
                <a:spcPct val="0"/>
              </a:spcBef>
              <a:spcAft>
                <a:spcPct val="0"/>
              </a:spcAft>
              <a:defRPr sz="1000">
                <a:solidFill>
                  <a:schemeClr val="tx1"/>
                </a:solidFill>
                <a:latin typeface="Arial" charset="0"/>
              </a:defRPr>
            </a:lvl8pPr>
            <a:lvl9pPr marL="3816350" indent="-220663" defTabSz="955675"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defRPr/>
            </a:pPr>
            <a:fld id="{D3C35225-8F53-4218-9E8A-C85F792FB870}" type="slidenum">
              <a:rPr lang="en-US" altLang="nl-NL" sz="1100" smtClean="0"/>
              <a:pPr>
                <a:lnSpc>
                  <a:spcPct val="100000"/>
                </a:lnSpc>
                <a:defRPr/>
              </a:pPr>
              <a:t>15</a:t>
            </a:fld>
            <a:endParaRPr lang="en-US" altLang="nl-NL" sz="11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a:spcBef>
                <a:spcPct val="50000"/>
              </a:spcBef>
              <a:defRPr/>
            </a:pPr>
            <a:endParaRPr lang="nl-NL" altLang="nl-NL" sz="2600">
              <a:solidFill>
                <a:schemeClr val="bg1"/>
              </a:solidFill>
              <a:cs typeface="+mn-cs"/>
            </a:endParaRPr>
          </a:p>
        </p:txBody>
      </p:sp>
      <p:sp>
        <p:nvSpPr>
          <p:cNvPr id="5" name="Rectangle 157"/>
          <p:cNvSpPr>
            <a:spLocks noChangeArrowheads="1"/>
          </p:cNvSpPr>
          <p:nvPr/>
        </p:nvSpPr>
        <p:spPr bwMode="auto">
          <a:xfrm>
            <a:off x="4933950" y="2474913"/>
            <a:ext cx="35988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defRPr/>
            </a:pPr>
            <a:endParaRPr lang="nl-NL" altLang="nl-NL" sz="2600">
              <a:solidFill>
                <a:schemeClr val="bg1"/>
              </a:solidFill>
              <a:cs typeface="+mn-cs"/>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spcBef>
                <a:spcPct val="50000"/>
              </a:spcBef>
              <a:defRPr/>
            </a:pPr>
            <a:endParaRPr lang="nl-NL" altLang="nl-NL">
              <a:cs typeface="+mn-cs"/>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fld id="{0C9CE219-1B8B-448D-932A-D926658A125B}" type="datetime4">
              <a:rPr lang="nl-NL"/>
              <a:pPr>
                <a:defRPr/>
              </a:pPr>
              <a:t>13 november 2017</a:t>
            </a:fld>
            <a:endParaRPr lang="nl-NL" dirty="0"/>
          </a:p>
        </p:txBody>
      </p:sp>
    </p:spTree>
    <p:extLst>
      <p:ext uri="{BB962C8B-B14F-4D97-AF65-F5344CB8AC3E}">
        <p14:creationId xmlns:p14="http://schemas.microsoft.com/office/powerpoint/2010/main" val="254673928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4" name="Tekstvak 3"/>
          <p:cNvSpPr txBox="1">
            <a:spLocks noChangeArrowheads="1"/>
          </p:cNvSpPr>
          <p:nvPr userDrawn="1"/>
        </p:nvSpPr>
        <p:spPr bwMode="auto">
          <a:xfrm>
            <a:off x="4943475" y="6334125"/>
            <a:ext cx="2181225" cy="43021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defRPr/>
            </a:pPr>
            <a:endParaRPr lang="nl-NL" altLang="nl-NL" smtClean="0"/>
          </a:p>
        </p:txBody>
      </p:sp>
      <p:sp>
        <p:nvSpPr>
          <p:cNvPr id="2" name="Titel 1"/>
          <p:cNvSpPr>
            <a:spLocks noGrp="1"/>
          </p:cNvSpPr>
          <p:nvPr>
            <p:ph type="title"/>
          </p:nvPr>
        </p:nvSpPr>
        <p:spPr>
          <a:xfrm>
            <a:off x="468000" y="1295999"/>
            <a:ext cx="8402400" cy="400110"/>
          </a:xfrm>
        </p:spPr>
        <p:txBody>
          <a:bodyPr/>
          <a:lstStyle>
            <a:lvl1pPr>
              <a:defRPr/>
            </a:lvl1pPr>
          </a:lstStyle>
          <a:p>
            <a:r>
              <a:rPr lang="en-US" noProof="0" dirty="0" err="1"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5" name="Date Placeholder 1" descr="Date"/>
          <p:cNvSpPr>
            <a:spLocks noGrp="1"/>
          </p:cNvSpPr>
          <p:nvPr>
            <p:ph type="dt" sz="half" idx="12"/>
          </p:nvPr>
        </p:nvSpPr>
        <p:spPr/>
        <p:txBody>
          <a:bodyPr/>
          <a:lstStyle>
            <a:lvl1pPr>
              <a:defRPr/>
            </a:lvl1pPr>
          </a:lstStyle>
          <a:p>
            <a:pPr>
              <a:defRPr/>
            </a:pPr>
            <a:fld id="{CEE9C474-21E0-4784-BAAD-B92B1601FCC7}" type="datetime4">
              <a:rPr lang="nl-NL"/>
              <a:pPr>
                <a:defRPr/>
              </a:pPr>
              <a:t>13 november 2017</a:t>
            </a:fld>
            <a:endParaRPr lang="nl-NL" dirty="0"/>
          </a:p>
        </p:txBody>
      </p:sp>
    </p:spTree>
    <p:extLst>
      <p:ext uri="{BB962C8B-B14F-4D97-AF65-F5344CB8AC3E}">
        <p14:creationId xmlns:p14="http://schemas.microsoft.com/office/powerpoint/2010/main" val="314592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34A548FC-A01D-4C92-8350-2E0DE0F7CB14}" type="datetime4">
              <a:rPr lang="nl-NL"/>
              <a:pPr>
                <a:defRPr/>
              </a:pPr>
              <a:t>13 november 2017</a:t>
            </a:fld>
            <a:endParaRPr lang="nl-NL" dirty="0"/>
          </a:p>
        </p:txBody>
      </p:sp>
    </p:spTree>
    <p:extLst>
      <p:ext uri="{BB962C8B-B14F-4D97-AF65-F5344CB8AC3E}">
        <p14:creationId xmlns:p14="http://schemas.microsoft.com/office/powerpoint/2010/main" val="271195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DC95C362-0087-44BE-9388-B18976EDEA8C}" type="datetime4">
              <a:rPr lang="nl-NL"/>
              <a:pPr>
                <a:defRPr/>
              </a:pPr>
              <a:t>13 november 2017</a:t>
            </a:fld>
            <a:endParaRPr lang="nl-NL" dirty="0"/>
          </a:p>
        </p:txBody>
      </p:sp>
    </p:spTree>
    <p:extLst>
      <p:ext uri="{BB962C8B-B14F-4D97-AF65-F5344CB8AC3E}">
        <p14:creationId xmlns:p14="http://schemas.microsoft.com/office/powerpoint/2010/main" val="21961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277ABD13-597E-4E60-BE4A-4E718324CB63}" type="datetime4">
              <a:rPr lang="nl-NL"/>
              <a:pPr>
                <a:defRPr/>
              </a:pPr>
              <a:t>13 november 2017</a:t>
            </a:fld>
            <a:endParaRPr lang="nl-NL" dirty="0"/>
          </a:p>
        </p:txBody>
      </p:sp>
    </p:spTree>
    <p:extLst>
      <p:ext uri="{BB962C8B-B14F-4D97-AF65-F5344CB8AC3E}">
        <p14:creationId xmlns:p14="http://schemas.microsoft.com/office/powerpoint/2010/main" val="256032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shpKleurvlakOnder" descr="Bar_Bottom"/>
          <p:cNvSpPr>
            <a:spLocks noChangeArrowheads="1"/>
          </p:cNvSpPr>
          <p:nvPr userDrawn="1"/>
        </p:nvSpPr>
        <p:spPr bwMode="auto">
          <a:xfrm>
            <a:off x="695324" y="6318250"/>
            <a:ext cx="8448675"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defRPr/>
            </a:pPr>
            <a:endParaRPr lang="nl-NL" altLang="nl-NL" sz="1800">
              <a:solidFill>
                <a:srgbClr val="FFFFFF"/>
              </a:solidFill>
              <a:cs typeface="Arial" charset="0"/>
            </a:endParaRPr>
          </a:p>
        </p:txBody>
      </p:sp>
      <p:sp>
        <p:nvSpPr>
          <p:cNvPr id="4" name="Tekstvak 11"/>
          <p:cNvSpPr txBox="1">
            <a:spLocks noChangeArrowheads="1"/>
          </p:cNvSpPr>
          <p:nvPr userDrawn="1"/>
        </p:nvSpPr>
        <p:spPr bwMode="auto">
          <a:xfrm>
            <a:off x="5274619" y="6380163"/>
            <a:ext cx="3618555" cy="4000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defRPr/>
            </a:pPr>
            <a:r>
              <a:rPr lang="nl-NL" altLang="nl-NL" sz="1000" dirty="0" smtClean="0">
                <a:cs typeface="Arial" charset="0"/>
              </a:rPr>
              <a:t>Rijkswaterstaat (InfoMil)</a:t>
            </a:r>
          </a:p>
          <a:p>
            <a:pPr eaLnBrk="1" hangingPunct="1">
              <a:defRPr/>
            </a:pPr>
            <a:r>
              <a:rPr lang="nl-NL" altLang="nl-NL" sz="1000" dirty="0" smtClean="0">
                <a:cs typeface="Arial" charset="0"/>
              </a:rPr>
              <a:t>Afdeling 2.3 Activiteitenbesluit</a:t>
            </a:r>
          </a:p>
        </p:txBody>
      </p:sp>
    </p:spTree>
    <p:extLst>
      <p:ext uri="{BB962C8B-B14F-4D97-AF65-F5344CB8AC3E}">
        <p14:creationId xmlns:p14="http://schemas.microsoft.com/office/powerpoint/2010/main" val="30225869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68313" y="1295400"/>
            <a:ext cx="8402637" cy="40005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8313" y="2070100"/>
            <a:ext cx="4124325" cy="4140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45038" y="2070100"/>
            <a:ext cx="4125912" cy="4140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shpKleurvlakOnder" descr="Bar_Bottom"/>
          <p:cNvSpPr>
            <a:spLocks noChangeArrowheads="1"/>
          </p:cNvSpPr>
          <p:nvPr userDrawn="1"/>
        </p:nvSpPr>
        <p:spPr bwMode="auto">
          <a:xfrm>
            <a:off x="695324" y="6318250"/>
            <a:ext cx="8448675"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defRPr/>
            </a:pPr>
            <a:endParaRPr lang="nl-NL" altLang="nl-NL" sz="1800">
              <a:solidFill>
                <a:srgbClr val="FFFFFF"/>
              </a:solidFill>
              <a:cs typeface="Arial" charset="0"/>
            </a:endParaRPr>
          </a:p>
        </p:txBody>
      </p:sp>
      <p:sp>
        <p:nvSpPr>
          <p:cNvPr id="7" name="Tekstvak 11"/>
          <p:cNvSpPr txBox="1">
            <a:spLocks noChangeArrowheads="1"/>
          </p:cNvSpPr>
          <p:nvPr userDrawn="1"/>
        </p:nvSpPr>
        <p:spPr bwMode="auto">
          <a:xfrm>
            <a:off x="5274619" y="6380163"/>
            <a:ext cx="3618555" cy="4000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defRPr/>
            </a:pPr>
            <a:r>
              <a:rPr lang="nl-NL" altLang="nl-NL" sz="1000" dirty="0" smtClean="0">
                <a:cs typeface="Arial" charset="0"/>
              </a:rPr>
              <a:t>Rijkswaterstaat (InfoMil)</a:t>
            </a:r>
          </a:p>
          <a:p>
            <a:pPr eaLnBrk="1" hangingPunct="1">
              <a:defRPr/>
            </a:pPr>
            <a:r>
              <a:rPr lang="nl-NL" altLang="nl-NL" sz="1000" dirty="0" smtClean="0">
                <a:cs typeface="Arial" charset="0"/>
              </a:rPr>
              <a:t>Afdeling 2.3 Activiteitenbesluit</a:t>
            </a:r>
          </a:p>
        </p:txBody>
      </p:sp>
    </p:spTree>
    <p:extLst>
      <p:ext uri="{BB962C8B-B14F-4D97-AF65-F5344CB8AC3E}">
        <p14:creationId xmlns:p14="http://schemas.microsoft.com/office/powerpoint/2010/main" val="6005832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68313" y="1295400"/>
            <a:ext cx="8402637" cy="40005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68313" y="2070100"/>
            <a:ext cx="41243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45038" y="2070100"/>
            <a:ext cx="4125912"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shpKleurvlakOnder" descr="Bar_Bottom"/>
          <p:cNvSpPr>
            <a:spLocks noChangeArrowheads="1"/>
          </p:cNvSpPr>
          <p:nvPr userDrawn="1"/>
        </p:nvSpPr>
        <p:spPr bwMode="auto">
          <a:xfrm>
            <a:off x="695324" y="6318250"/>
            <a:ext cx="8448675"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defRPr/>
            </a:pPr>
            <a:endParaRPr lang="nl-NL" altLang="nl-NL" sz="1800">
              <a:solidFill>
                <a:srgbClr val="FFFFFF"/>
              </a:solidFill>
              <a:cs typeface="Arial" charset="0"/>
            </a:endParaRPr>
          </a:p>
        </p:txBody>
      </p:sp>
      <p:sp>
        <p:nvSpPr>
          <p:cNvPr id="7" name="Tekstvak 11"/>
          <p:cNvSpPr txBox="1">
            <a:spLocks noChangeArrowheads="1"/>
          </p:cNvSpPr>
          <p:nvPr userDrawn="1"/>
        </p:nvSpPr>
        <p:spPr bwMode="auto">
          <a:xfrm>
            <a:off x="5274619" y="6380163"/>
            <a:ext cx="3618555" cy="4000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defRPr/>
            </a:pPr>
            <a:r>
              <a:rPr lang="nl-NL" altLang="nl-NL" sz="1000" dirty="0" smtClean="0">
                <a:cs typeface="Arial" charset="0"/>
              </a:rPr>
              <a:t>Rijkswaterstaat (InfoMil)</a:t>
            </a:r>
          </a:p>
          <a:p>
            <a:pPr eaLnBrk="1" hangingPunct="1">
              <a:defRPr/>
            </a:pPr>
            <a:r>
              <a:rPr lang="nl-NL" altLang="nl-NL" sz="1000" dirty="0" smtClean="0">
                <a:cs typeface="Arial" charset="0"/>
              </a:rPr>
              <a:t>Afdeling 2.3 Activiteitenbesluit</a:t>
            </a:r>
          </a:p>
        </p:txBody>
      </p:sp>
    </p:spTree>
    <p:extLst>
      <p:ext uri="{BB962C8B-B14F-4D97-AF65-F5344CB8AC3E}">
        <p14:creationId xmlns:p14="http://schemas.microsoft.com/office/powerpoint/2010/main" val="40442044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8313" y="1295400"/>
            <a:ext cx="8402637" cy="400050"/>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68313" y="2070100"/>
            <a:ext cx="8402637" cy="4140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KleurvlakOnder" descr="Bar_Bottom"/>
          <p:cNvSpPr>
            <a:spLocks noChangeArrowheads="1"/>
          </p:cNvSpPr>
          <p:nvPr userDrawn="1"/>
        </p:nvSpPr>
        <p:spPr bwMode="auto">
          <a:xfrm>
            <a:off x="695324" y="6318250"/>
            <a:ext cx="8448675"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defRPr/>
            </a:pPr>
            <a:endParaRPr lang="nl-NL" altLang="nl-NL" sz="1800">
              <a:solidFill>
                <a:srgbClr val="FFFFFF"/>
              </a:solidFill>
              <a:cs typeface="Arial" charset="0"/>
            </a:endParaRPr>
          </a:p>
        </p:txBody>
      </p:sp>
      <p:sp>
        <p:nvSpPr>
          <p:cNvPr id="6" name="Tekstvak 11"/>
          <p:cNvSpPr txBox="1">
            <a:spLocks noChangeArrowheads="1"/>
          </p:cNvSpPr>
          <p:nvPr userDrawn="1"/>
        </p:nvSpPr>
        <p:spPr bwMode="auto">
          <a:xfrm>
            <a:off x="5274619" y="6380163"/>
            <a:ext cx="3618555" cy="4000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defRPr/>
            </a:pPr>
            <a:r>
              <a:rPr lang="nl-NL" altLang="nl-NL" sz="1000" dirty="0" smtClean="0">
                <a:cs typeface="Arial" charset="0"/>
              </a:rPr>
              <a:t>Rijkswaterstaat (InfoMil)</a:t>
            </a:r>
          </a:p>
          <a:p>
            <a:pPr eaLnBrk="1" hangingPunct="1">
              <a:defRPr/>
            </a:pPr>
            <a:r>
              <a:rPr lang="nl-NL" altLang="nl-NL" sz="1000" dirty="0" smtClean="0">
                <a:cs typeface="Arial" charset="0"/>
              </a:rPr>
              <a:t>Afdeling 2.3 Activiteitenbesluit</a:t>
            </a:r>
          </a:p>
        </p:txBody>
      </p:sp>
    </p:spTree>
    <p:extLst>
      <p:ext uri="{BB962C8B-B14F-4D97-AF65-F5344CB8AC3E}">
        <p14:creationId xmlns:p14="http://schemas.microsoft.com/office/powerpoint/2010/main" val="26742024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p:cNvSpPr>
            <a:spLocks noChangeArrowheads="1"/>
          </p:cNvSpPr>
          <p:nvPr/>
        </p:nvSpPr>
        <p:spPr bwMode="auto">
          <a:xfrm>
            <a:off x="0" y="6318250"/>
            <a:ext cx="9144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defRPr/>
            </a:pPr>
            <a:endParaRPr lang="nl-NL" altLang="nl-NL" sz="1800">
              <a:solidFill>
                <a:srgbClr val="FFFFFF"/>
              </a:solidFill>
            </a:endParaRPr>
          </a:p>
        </p:txBody>
      </p:sp>
      <p:sp>
        <p:nvSpPr>
          <p:cNvPr id="1070" name="Rectangle 46"/>
          <p:cNvSpPr>
            <a:spLocks noGrp="1" noChangeArrowheads="1"/>
          </p:cNvSpPr>
          <p:nvPr>
            <p:ph type="body" idx="1"/>
          </p:nvPr>
        </p:nvSpPr>
        <p:spPr bwMode="auto">
          <a:xfrm>
            <a:off x="468313" y="2070100"/>
            <a:ext cx="8402637" cy="414020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dirty="0" smtClean="0"/>
              <a:t>Vijfde niveau</a:t>
            </a:r>
          </a:p>
        </p:txBody>
      </p:sp>
      <p:sp>
        <p:nvSpPr>
          <p:cNvPr id="1028" name="shpTekst" descr="Bar_Top"/>
          <p:cNvSpPr>
            <a:spLocks noChangeArrowheads="1"/>
          </p:cNvSpPr>
          <p:nvPr/>
        </p:nvSpPr>
        <p:spPr bwMode="auto">
          <a:xfrm>
            <a:off x="0" y="0"/>
            <a:ext cx="9144000" cy="107156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defRPr/>
            </a:pPr>
            <a:endParaRPr lang="nl-NL" altLang="nl-NL" sz="1800">
              <a:solidFill>
                <a:srgbClr val="FFFFFF"/>
              </a:solidFill>
            </a:endParaRPr>
          </a:p>
        </p:txBody>
      </p:sp>
      <p:sp>
        <p:nvSpPr>
          <p:cNvPr id="1029" name="Rectangle 45"/>
          <p:cNvSpPr>
            <a:spLocks noGrp="1" noChangeArrowheads="1"/>
          </p:cNvSpPr>
          <p:nvPr>
            <p:ph type="title"/>
          </p:nvPr>
        </p:nvSpPr>
        <p:spPr bwMode="auto">
          <a:xfrm>
            <a:off x="468313" y="1295400"/>
            <a:ext cx="840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99" name="shpKleurvlakBoven"/>
          <p:cNvSpPr>
            <a:spLocks noChangeArrowheads="1"/>
          </p:cNvSpPr>
          <p:nvPr/>
        </p:nvSpPr>
        <p:spPr bwMode="auto">
          <a:xfrm>
            <a:off x="5037138" y="6423025"/>
            <a:ext cx="4106862" cy="101600"/>
          </a:xfrm>
          <a:prstGeom prst="rect">
            <a:avLst/>
          </a:prstGeom>
          <a:noFill/>
          <a:ln>
            <a:noFill/>
          </a:ln>
          <a:extLst/>
        </p:spPr>
        <p:txBody>
          <a:bodyPr wrap="none" lIns="0" tIns="0" rIns="0" bIns="0"/>
          <a:lstStyle>
            <a:lvl1pPr>
              <a:defRPr sz="2200">
                <a:solidFill>
                  <a:schemeClr val="tx1"/>
                </a:solidFill>
                <a:latin typeface="Verdana" pitchFamily="34" charset="0"/>
              </a:defRPr>
            </a:lvl1pPr>
            <a:lvl2pPr marL="742950" indent="-285750">
              <a:defRPr sz="2200">
                <a:solidFill>
                  <a:schemeClr val="tx1"/>
                </a:solidFill>
                <a:latin typeface="Verdana" pitchFamily="34" charset="0"/>
              </a:defRPr>
            </a:lvl2pPr>
            <a:lvl3pPr marL="1143000" indent="-228600">
              <a:defRPr sz="2200">
                <a:solidFill>
                  <a:schemeClr val="tx1"/>
                </a:solidFill>
                <a:latin typeface="Verdana" pitchFamily="34" charset="0"/>
              </a:defRPr>
            </a:lvl3pPr>
            <a:lvl4pPr marL="1600200" indent="-228600">
              <a:defRPr sz="2200">
                <a:solidFill>
                  <a:schemeClr val="tx1"/>
                </a:solidFill>
                <a:latin typeface="Verdana" pitchFamily="34" charset="0"/>
              </a:defRPr>
            </a:lvl4pPr>
            <a:lvl5pPr marL="2057400" indent="-228600">
              <a:defRPr sz="2200">
                <a:solidFill>
                  <a:schemeClr val="tx1"/>
                </a:solidFill>
                <a:latin typeface="Verdana" pitchFamily="34" charset="0"/>
              </a:defRPr>
            </a:lvl5pPr>
            <a:lvl6pPr marL="2514600" indent="-228600" fontAlgn="base">
              <a:spcBef>
                <a:spcPct val="0"/>
              </a:spcBef>
              <a:spcAft>
                <a:spcPct val="0"/>
              </a:spcAft>
              <a:defRPr sz="2200">
                <a:solidFill>
                  <a:schemeClr val="tx1"/>
                </a:solidFill>
                <a:latin typeface="Verdana" pitchFamily="34" charset="0"/>
              </a:defRPr>
            </a:lvl6pPr>
            <a:lvl7pPr marL="2971800" indent="-228600" fontAlgn="base">
              <a:spcBef>
                <a:spcPct val="0"/>
              </a:spcBef>
              <a:spcAft>
                <a:spcPct val="0"/>
              </a:spcAft>
              <a:defRPr sz="2200">
                <a:solidFill>
                  <a:schemeClr val="tx1"/>
                </a:solidFill>
                <a:latin typeface="Verdana" pitchFamily="34" charset="0"/>
              </a:defRPr>
            </a:lvl7pPr>
            <a:lvl8pPr marL="3429000" indent="-228600" fontAlgn="base">
              <a:spcBef>
                <a:spcPct val="0"/>
              </a:spcBef>
              <a:spcAft>
                <a:spcPct val="0"/>
              </a:spcAft>
              <a:defRPr sz="2200">
                <a:solidFill>
                  <a:schemeClr val="tx1"/>
                </a:solidFill>
                <a:latin typeface="Verdana" pitchFamily="34" charset="0"/>
              </a:defRPr>
            </a:lvl8pPr>
            <a:lvl9pPr marL="3886200" indent="-228600" fontAlgn="base">
              <a:spcBef>
                <a:spcPct val="0"/>
              </a:spcBef>
              <a:spcAft>
                <a:spcPct val="0"/>
              </a:spcAft>
              <a:defRPr sz="2200">
                <a:solidFill>
                  <a:schemeClr val="tx1"/>
                </a:solidFill>
                <a:latin typeface="Verdana" pitchFamily="34" charset="0"/>
              </a:defRPr>
            </a:lvl9pPr>
          </a:lstStyle>
          <a:p>
            <a:pPr eaLnBrk="0" hangingPunct="0">
              <a:defRPr/>
            </a:pPr>
            <a:r>
              <a:rPr lang="nl-NL" altLang="nl-NL" sz="1000" smtClean="0"/>
              <a:t>Rijkswaterstaat (InfoMil)</a:t>
            </a:r>
          </a:p>
        </p:txBody>
      </p:sp>
      <p:sp>
        <p:nvSpPr>
          <p:cNvPr id="1031" name="shpBeeldmerk"/>
          <p:cNvSpPr>
            <a:spLocks noChangeArrowheads="1"/>
          </p:cNvSpPr>
          <p:nvPr/>
        </p:nvSpPr>
        <p:spPr bwMode="auto">
          <a:xfrm>
            <a:off x="468313" y="6613525"/>
            <a:ext cx="1903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defRPr/>
            </a:pPr>
            <a:fld id="{17D3BDFF-FB99-4551-A9E8-BCF814684ECD}" type="slidenum">
              <a:rPr lang="nl-NL" altLang="nl-NL" sz="1000"/>
              <a:pPr>
                <a:defRPr/>
              </a:pPr>
              <a:t>‹nr.›</a:t>
            </a:fld>
            <a:endParaRPr lang="nl-NL" altLang="nl-NL" sz="1000"/>
          </a:p>
        </p:txBody>
      </p:sp>
      <p:sp>
        <p:nvSpPr>
          <p:cNvPr id="1109" name="TitelSlide2"/>
          <p:cNvSpPr txBox="1">
            <a:spLocks noChangeArrowheads="1"/>
          </p:cNvSpPr>
          <p:nvPr/>
        </p:nvSpPr>
        <p:spPr bwMode="auto">
          <a:xfrm>
            <a:off x="5037138" y="6613525"/>
            <a:ext cx="3856037" cy="69850"/>
          </a:xfrm>
          <a:prstGeom prst="rect">
            <a:avLst/>
          </a:prstGeom>
          <a:noFill/>
          <a:ln w="9525">
            <a:noFill/>
            <a:miter lim="800000"/>
            <a:headEnd/>
            <a:tailEnd/>
          </a:ln>
          <a:effectLst/>
          <a:extLst/>
        </p:spPr>
        <p:txBody>
          <a:bodyPr lIns="0" tIns="0" rIns="0" bIns="0"/>
          <a:lstStyle>
            <a:lvl1pPr>
              <a:defRPr sz="2200">
                <a:solidFill>
                  <a:schemeClr val="tx1"/>
                </a:solidFill>
                <a:latin typeface="Verdana" pitchFamily="34" charset="0"/>
              </a:defRPr>
            </a:lvl1pPr>
            <a:lvl2pPr marL="742950" indent="-285750">
              <a:defRPr sz="2200">
                <a:solidFill>
                  <a:schemeClr val="tx1"/>
                </a:solidFill>
                <a:latin typeface="Verdana" pitchFamily="34" charset="0"/>
              </a:defRPr>
            </a:lvl2pPr>
            <a:lvl3pPr marL="1143000" indent="-228600">
              <a:defRPr sz="2200">
                <a:solidFill>
                  <a:schemeClr val="tx1"/>
                </a:solidFill>
                <a:latin typeface="Verdana" pitchFamily="34" charset="0"/>
              </a:defRPr>
            </a:lvl3pPr>
            <a:lvl4pPr marL="1600200" indent="-228600">
              <a:defRPr sz="2200">
                <a:solidFill>
                  <a:schemeClr val="tx1"/>
                </a:solidFill>
                <a:latin typeface="Verdana" pitchFamily="34" charset="0"/>
              </a:defRPr>
            </a:lvl4pPr>
            <a:lvl5pPr marL="2057400" indent="-228600">
              <a:defRPr sz="2200">
                <a:solidFill>
                  <a:schemeClr val="tx1"/>
                </a:solidFill>
                <a:latin typeface="Verdana" pitchFamily="34" charset="0"/>
              </a:defRPr>
            </a:lvl5pPr>
            <a:lvl6pPr marL="2514600" indent="-228600" fontAlgn="base">
              <a:spcBef>
                <a:spcPct val="0"/>
              </a:spcBef>
              <a:spcAft>
                <a:spcPct val="0"/>
              </a:spcAft>
              <a:defRPr sz="2200">
                <a:solidFill>
                  <a:schemeClr val="tx1"/>
                </a:solidFill>
                <a:latin typeface="Verdana" pitchFamily="34" charset="0"/>
              </a:defRPr>
            </a:lvl6pPr>
            <a:lvl7pPr marL="2971800" indent="-228600" fontAlgn="base">
              <a:spcBef>
                <a:spcPct val="0"/>
              </a:spcBef>
              <a:spcAft>
                <a:spcPct val="0"/>
              </a:spcAft>
              <a:defRPr sz="2200">
                <a:solidFill>
                  <a:schemeClr val="tx1"/>
                </a:solidFill>
                <a:latin typeface="Verdana" pitchFamily="34" charset="0"/>
              </a:defRPr>
            </a:lvl7pPr>
            <a:lvl8pPr marL="3429000" indent="-228600" fontAlgn="base">
              <a:spcBef>
                <a:spcPct val="0"/>
              </a:spcBef>
              <a:spcAft>
                <a:spcPct val="0"/>
              </a:spcAft>
              <a:defRPr sz="2200">
                <a:solidFill>
                  <a:schemeClr val="tx1"/>
                </a:solidFill>
                <a:latin typeface="Verdana" pitchFamily="34" charset="0"/>
              </a:defRPr>
            </a:lvl8pPr>
            <a:lvl9pPr marL="3886200" indent="-228600" fontAlgn="base">
              <a:spcBef>
                <a:spcPct val="0"/>
              </a:spcBef>
              <a:spcAft>
                <a:spcPct val="0"/>
              </a:spcAft>
              <a:defRPr sz="2200">
                <a:solidFill>
                  <a:schemeClr val="tx1"/>
                </a:solidFill>
                <a:latin typeface="Verdana" pitchFamily="34" charset="0"/>
              </a:defRPr>
            </a:lvl9pPr>
          </a:lstStyle>
          <a:p>
            <a:pPr eaLnBrk="0" hangingPunct="0">
              <a:defRPr/>
            </a:pPr>
            <a:r>
              <a:rPr lang="nb-NO" altLang="nl-NL" sz="1000" smtClean="0">
                <a:cs typeface="+mn-cs"/>
              </a:rPr>
              <a:t>Ozon en F-gassen regelgeving</a:t>
            </a:r>
            <a:endParaRPr lang="nl-NL" altLang="nl-NL" sz="1000" smtClean="0">
              <a:cs typeface="+mn-cs"/>
            </a:endParaRPr>
          </a:p>
        </p:txBody>
      </p:sp>
      <p:sp>
        <p:nvSpPr>
          <p:cNvPr id="1033" name="ZwarteBalk" hidden="1"/>
          <p:cNvSpPr>
            <a:spLocks noChangeArrowheads="1"/>
          </p:cNvSpPr>
          <p:nvPr/>
        </p:nvSpPr>
        <p:spPr bwMode="auto">
          <a:xfrm>
            <a:off x="8893175" y="0"/>
            <a:ext cx="250825"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spcBef>
                <a:spcPct val="50000"/>
              </a:spcBef>
              <a:defRPr/>
            </a:pPr>
            <a:endParaRPr lang="nl-NL" altLang="nl-NL">
              <a:cs typeface="+mn-cs"/>
            </a:endParaRPr>
          </a:p>
        </p:txBody>
      </p:sp>
      <p:sp>
        <p:nvSpPr>
          <p:cNvPr id="15" name="Date Placeholder 1" descr="Date"/>
          <p:cNvSpPr>
            <a:spLocks noGrp="1"/>
          </p:cNvSpPr>
          <p:nvPr>
            <p:ph type="dt" sz="half" idx="2"/>
          </p:nvPr>
        </p:nvSpPr>
        <p:spPr>
          <a:xfrm>
            <a:off x="7264400" y="6613525"/>
            <a:ext cx="1508125" cy="119063"/>
          </a:xfrm>
          <a:prstGeom prst="rect">
            <a:avLst/>
          </a:prstGeom>
        </p:spPr>
        <p:txBody>
          <a:bodyPr vert="horz" lIns="91440" tIns="45720" rIns="91440" bIns="45720" rtlCol="0" anchor="ctr"/>
          <a:lstStyle>
            <a:lvl1pPr algn="r" eaLnBrk="0" hangingPunct="0">
              <a:spcBef>
                <a:spcPct val="50000"/>
              </a:spcBef>
              <a:defRPr sz="1000">
                <a:solidFill>
                  <a:schemeClr val="tx1"/>
                </a:solidFill>
                <a:cs typeface="+mn-cs"/>
              </a:defRPr>
            </a:lvl1pPr>
          </a:lstStyle>
          <a:p>
            <a:pPr>
              <a:defRPr/>
            </a:pPr>
            <a:fld id="{4F9404D4-FD4F-44DF-BF9A-FC4BC58AD0FC}" type="datetime4">
              <a:rPr lang="nl-NL"/>
              <a:pPr>
                <a:defRPr/>
              </a:pPr>
              <a:t>13 november 2017</a:t>
            </a:fld>
            <a:endParaRPr lang="nl-NL" dirty="0"/>
          </a:p>
        </p:txBody>
      </p:sp>
      <p:pic>
        <p:nvPicPr>
          <p:cNvPr id="1035" name="LogoLandmacht"/>
          <p:cNvPicPr>
            <a:picLocks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35463" y="0"/>
            <a:ext cx="43973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kstvak 11"/>
          <p:cNvSpPr txBox="1">
            <a:spLocks noChangeArrowheads="1"/>
          </p:cNvSpPr>
          <p:nvPr userDrawn="1"/>
        </p:nvSpPr>
        <p:spPr bwMode="auto">
          <a:xfrm>
            <a:off x="4976813" y="6380163"/>
            <a:ext cx="4043362" cy="4000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defRPr/>
            </a:pPr>
            <a:r>
              <a:rPr lang="nl-NL" altLang="nl-NL" sz="1000" dirty="0" smtClean="0"/>
              <a:t>Rijkswaterstaat (InfoMil)</a:t>
            </a:r>
          </a:p>
          <a:p>
            <a:pPr eaLnBrk="1" hangingPunct="1">
              <a:defRPr/>
            </a:pPr>
            <a:r>
              <a:rPr lang="nl-NL" altLang="nl-NL" sz="1000" dirty="0" smtClean="0"/>
              <a:t>Lucht in het Activiteitenbesluit</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09" r:id="rId3"/>
    <p:sldLayoutId id="2147483710" r:id="rId4"/>
    <p:sldLayoutId id="2147483711" r:id="rId5"/>
    <p:sldLayoutId id="2147483717" r:id="rId6"/>
    <p:sldLayoutId id="2147483712" r:id="rId7"/>
    <p:sldLayoutId id="2147483713" r:id="rId8"/>
    <p:sldLayoutId id="2147483714" r:id="rId9"/>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charset="0"/>
        <a:buChar char="•"/>
        <a:defRPr>
          <a:solidFill>
            <a:srgbClr val="000000"/>
          </a:solidFill>
          <a:latin typeface="+mn-lt"/>
        </a:defRPr>
      </a:lvl3pPr>
      <a:lvl4pPr marL="989013" algn="l" rtl="0" eaLnBrk="0" fontAlgn="base" hangingPunct="0">
        <a:spcBef>
          <a:spcPct val="5000"/>
        </a:spcBef>
        <a:spcAft>
          <a:spcPct val="0"/>
        </a:spcAft>
        <a:buFont typeface="Verdana"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infomil.nl/onderwerpen/lucht-water/handboek-water/thema's/zz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jamdots.nl/view/239/medicijnresten-uit-wat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lap3.nl/" TargetMode="External"/><Relationship Id="rId2" Type="http://schemas.openxmlformats.org/officeDocument/2006/relationships/hyperlink" Target="http://www.lap2.n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ap3.nl/beleidskader/deel-algemeen/b7-men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wsleefomgeving.nl/helpdesk/afvalbeheer/" TargetMode="External"/><Relationship Id="rId2" Type="http://schemas.openxmlformats.org/officeDocument/2006/relationships/hyperlink" Target="http://www.rwsleefomgeving.nl/helpdesk/afvalbeheer/contactformulier/"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mil.nl/" TargetMode="External"/><Relationship Id="rId2" Type="http://schemas.openxmlformats.org/officeDocument/2006/relationships/hyperlink" Target="http://www.rivm.nl/rvs/Stoffenlijsten/Zeer_Zorgwekkende_Stoffe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4"/>
          <p:cNvSpPr>
            <a:spLocks noGrp="1"/>
          </p:cNvSpPr>
          <p:nvPr>
            <p:ph type="ctrTitle"/>
          </p:nvPr>
        </p:nvSpPr>
        <p:spPr>
          <a:xfrm>
            <a:off x="5037138" y="2936756"/>
            <a:ext cx="3598862" cy="800219"/>
          </a:xfrm>
        </p:spPr>
        <p:txBody>
          <a:bodyPr>
            <a:spAutoFit/>
          </a:bodyPr>
          <a:lstStyle/>
          <a:p>
            <a:pPr eaLnBrk="1" hangingPunct="1"/>
            <a:r>
              <a:rPr lang="nl-NL" altLang="nl-NL" dirty="0" smtClean="0"/>
              <a:t>Zeer zorgwekkende stoffen</a:t>
            </a:r>
          </a:p>
        </p:txBody>
      </p:sp>
      <p:sp>
        <p:nvSpPr>
          <p:cNvPr id="5123" name="Ondertitel 5"/>
          <p:cNvSpPr>
            <a:spLocks noGrp="1"/>
          </p:cNvSpPr>
          <p:nvPr>
            <p:ph type="subTitle" idx="1"/>
          </p:nvPr>
        </p:nvSpPr>
        <p:spPr>
          <a:xfrm>
            <a:off x="5037138" y="3779838"/>
            <a:ext cx="3598862" cy="1752600"/>
          </a:xfrm>
        </p:spPr>
        <p:txBody>
          <a:bodyPr/>
          <a:lstStyle/>
          <a:p>
            <a:pPr eaLnBrk="1" hangingPunct="1"/>
            <a:endParaRPr lang="nl-NL" altLang="nl-NL" dirty="0" smtClean="0">
              <a:solidFill>
                <a:schemeClr val="tx1"/>
              </a:solidFill>
            </a:endParaRPr>
          </a:p>
          <a:p>
            <a:pPr eaLnBrk="1" hangingPunct="1"/>
            <a:endParaRPr lang="nl-NL" altLang="nl-NL" dirty="0" smtClean="0">
              <a:solidFill>
                <a:schemeClr val="tx1"/>
              </a:solidFill>
            </a:endParaRPr>
          </a:p>
          <a:p>
            <a:pPr eaLnBrk="1" hangingPunct="1"/>
            <a:endParaRPr lang="nl-NL" altLang="nl-NL" dirty="0" smtClean="0"/>
          </a:p>
          <a:p>
            <a:pPr eaLnBrk="1" hangingPunct="1"/>
            <a:r>
              <a:rPr lang="nl-NL" altLang="nl-NL" dirty="0" smtClean="0">
                <a:solidFill>
                  <a:schemeClr val="tx1"/>
                </a:solidFill>
              </a:rPr>
              <a:t>Touraj Fateh Amirkhiz &amp; Marlou </a:t>
            </a:r>
            <a:r>
              <a:rPr lang="nl-NL" altLang="nl-NL" dirty="0" err="1" smtClean="0">
                <a:solidFill>
                  <a:schemeClr val="tx1"/>
                </a:solidFill>
              </a:rPr>
              <a:t>Gerrekens</a:t>
            </a:r>
            <a:r>
              <a:rPr lang="nl-NL" altLang="nl-NL" dirty="0" smtClean="0">
                <a:solidFill>
                  <a:schemeClr val="tx1"/>
                </a:solidFill>
              </a:rPr>
              <a:t> (RWS, WVL)</a:t>
            </a:r>
          </a:p>
          <a:p>
            <a:pPr eaLnBrk="1" hangingPunct="1"/>
            <a:r>
              <a:rPr lang="nl-NL" altLang="nl-NL" dirty="0" smtClean="0">
                <a:solidFill>
                  <a:schemeClr val="tx1"/>
                </a:solidFill>
              </a:rPr>
              <a:t>14 november 2017</a:t>
            </a:r>
            <a:endParaRPr lang="nl-NL" altLang="nl-NL" dirty="0">
              <a:solidFill>
                <a:schemeClr val="tx1"/>
              </a:solidFill>
            </a:endParaRPr>
          </a:p>
        </p:txBody>
      </p:sp>
      <p:pic>
        <p:nvPicPr>
          <p:cNvPr id="5124" name="Picture 12" descr="LuchtRGB"/>
          <p:cNvPicPr>
            <a:picLocks noChangeAspect="1" noChangeArrowheads="1"/>
          </p:cNvPicPr>
          <p:nvPr/>
        </p:nvPicPr>
        <p:blipFill>
          <a:blip r:embed="rId3">
            <a:extLst>
              <a:ext uri="{28A0092B-C50C-407E-A947-70E740481C1C}">
                <a14:useLocalDpi xmlns:a14="http://schemas.microsoft.com/office/drawing/2010/main" val="0"/>
              </a:ext>
            </a:extLst>
          </a:blip>
          <a:srcRect l="12575" r="50308"/>
          <a:stretch>
            <a:fillRect/>
          </a:stretch>
        </p:blipFill>
        <p:spPr bwMode="auto">
          <a:xfrm>
            <a:off x="-28575" y="0"/>
            <a:ext cx="46005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LogoLandm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91440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a:t>
            </a:r>
            <a:endParaRPr lang="nl-NL" dirty="0"/>
          </a:p>
        </p:txBody>
      </p:sp>
      <p:sp>
        <p:nvSpPr>
          <p:cNvPr id="3" name="Tijdelijke aanduiding voor tekst 2"/>
          <p:cNvSpPr>
            <a:spLocks noGrp="1"/>
          </p:cNvSpPr>
          <p:nvPr>
            <p:ph type="body" sz="quarter" idx="11"/>
          </p:nvPr>
        </p:nvSpPr>
        <p:spPr/>
        <p:txBody>
          <a:bodyPr/>
          <a:lstStyle/>
          <a:p>
            <a:r>
              <a:rPr lang="nl-NL" dirty="0" smtClean="0"/>
              <a:t>Voor </a:t>
            </a:r>
            <a:r>
              <a:rPr lang="nl-NL" dirty="0"/>
              <a:t>type A of B eisen voor ZZS </a:t>
            </a:r>
            <a:r>
              <a:rPr lang="nl-NL" dirty="0" smtClean="0"/>
              <a:t>via:</a:t>
            </a:r>
          </a:p>
          <a:p>
            <a:pPr lvl="1"/>
            <a:r>
              <a:rPr lang="nl-NL" dirty="0" smtClean="0"/>
              <a:t> Zorgplichtartikel </a:t>
            </a:r>
            <a:r>
              <a:rPr lang="nl-NL" dirty="0"/>
              <a:t>(2.1 </a:t>
            </a:r>
            <a:r>
              <a:rPr lang="nl-NL" dirty="0" smtClean="0"/>
              <a:t>van het </a:t>
            </a:r>
            <a:r>
              <a:rPr lang="nl-NL" dirty="0"/>
              <a:t>AB</a:t>
            </a:r>
            <a:r>
              <a:rPr lang="nl-NL" dirty="0" smtClean="0"/>
              <a:t>).</a:t>
            </a:r>
          </a:p>
          <a:p>
            <a:endParaRPr lang="nl-NL" dirty="0" smtClean="0"/>
          </a:p>
          <a:p>
            <a:r>
              <a:rPr lang="nl-NL" dirty="0" smtClean="0"/>
              <a:t>Voor </a:t>
            </a:r>
            <a:r>
              <a:rPr lang="nl-NL" dirty="0"/>
              <a:t>lozingen </a:t>
            </a:r>
            <a:r>
              <a:rPr lang="nl-NL" dirty="0" smtClean="0"/>
              <a:t>naar </a:t>
            </a:r>
            <a:r>
              <a:rPr lang="nl-NL" dirty="0"/>
              <a:t>de riolering </a:t>
            </a:r>
            <a:r>
              <a:rPr lang="nl-NL" dirty="0" smtClean="0"/>
              <a:t>kan de </a:t>
            </a:r>
            <a:r>
              <a:rPr lang="nl-NL" dirty="0"/>
              <a:t>Algemene </a:t>
            </a:r>
            <a:r>
              <a:rPr lang="nl-NL" dirty="0" err="1"/>
              <a:t>BeoordelingsMethodiek</a:t>
            </a:r>
            <a:r>
              <a:rPr lang="nl-NL" dirty="0"/>
              <a:t> (ABM) worden toegepast. </a:t>
            </a:r>
          </a:p>
          <a:p>
            <a:pPr lvl="1"/>
            <a:r>
              <a:rPr lang="nl-NL" dirty="0"/>
              <a:t>De ABM is een BBT-document</a:t>
            </a:r>
            <a:r>
              <a:rPr lang="nl-NL" dirty="0" smtClean="0"/>
              <a:t>.</a:t>
            </a:r>
          </a:p>
          <a:p>
            <a:pPr lvl="2"/>
            <a:r>
              <a:rPr lang="nl-NL" dirty="0"/>
              <a:t> Bronaanpak </a:t>
            </a:r>
          </a:p>
          <a:p>
            <a:pPr lvl="2"/>
            <a:r>
              <a:rPr lang="nl-NL" dirty="0"/>
              <a:t> </a:t>
            </a:r>
            <a:r>
              <a:rPr lang="nl-NL" dirty="0" smtClean="0"/>
              <a:t>Minimalisatie</a:t>
            </a:r>
            <a:endParaRPr lang="nl-NL" dirty="0"/>
          </a:p>
          <a:p>
            <a:pPr lvl="1"/>
            <a:r>
              <a:rPr lang="nl-NL" dirty="0"/>
              <a:t>ZZS-definitie geldt ook voor lozingen.</a:t>
            </a:r>
          </a:p>
          <a:p>
            <a:pPr marL="0" indent="0">
              <a:buNone/>
            </a:pPr>
            <a:r>
              <a:rPr lang="nl-NL" dirty="0"/>
              <a:t>	</a:t>
            </a:r>
            <a:r>
              <a:rPr lang="nl-NL" dirty="0">
                <a:hlinkClick r:id="rId2"/>
              </a:rPr>
              <a:t>https://www.infomil.nl/onderwerpen/lucht-water/handboek-water/thema's/zzs</a:t>
            </a:r>
            <a:r>
              <a:rPr lang="nl-NL" dirty="0" smtClean="0">
                <a:hlinkClick r:id="rId2"/>
              </a:rPr>
              <a:t>/</a:t>
            </a:r>
            <a:endParaRPr lang="nl-NL" dirty="0" smtClean="0"/>
          </a:p>
          <a:p>
            <a:pPr marL="0" indent="0">
              <a:buNone/>
            </a:pPr>
            <a:endParaRPr lang="nl-NL" dirty="0"/>
          </a:p>
        </p:txBody>
      </p:sp>
    </p:spTree>
    <p:extLst>
      <p:ext uri="{BB962C8B-B14F-4D97-AF65-F5344CB8AC3E}">
        <p14:creationId xmlns:p14="http://schemas.microsoft.com/office/powerpoint/2010/main" val="1058066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Keten humane medicijnresten </a:t>
            </a:r>
          </a:p>
        </p:txBody>
      </p:sp>
      <p:sp>
        <p:nvSpPr>
          <p:cNvPr id="3" name="Tijdelijke aanduiding voor tekst 2"/>
          <p:cNvSpPr>
            <a:spLocks noGrp="1"/>
          </p:cNvSpPr>
          <p:nvPr>
            <p:ph type="body" sz="quarter" idx="11"/>
          </p:nvPr>
        </p:nvSpPr>
        <p:spPr/>
        <p:txBody>
          <a:bodyPr/>
          <a:lstStyle/>
          <a:p>
            <a:pPr marL="0" indent="0">
              <a:buNone/>
            </a:pPr>
            <a:r>
              <a:rPr lang="nl-NL" dirty="0"/>
              <a:t>Voor humane medicijnresten is de hele keten in beeld gebracht , van de ontwikkeling van medicijnen, het gebruik ervan, tot en met lozing vanuit </a:t>
            </a:r>
            <a:r>
              <a:rPr lang="nl-NL" dirty="0" err="1"/>
              <a:t>RWZI’s</a:t>
            </a:r>
            <a:r>
              <a:rPr lang="nl-NL" dirty="0"/>
              <a:t>.</a:t>
            </a:r>
            <a:endParaRPr lang="nl-NL" dirty="0" smtClean="0"/>
          </a:p>
          <a:p>
            <a:pPr marL="457200" lvl="1" indent="0">
              <a:buNone/>
            </a:pPr>
            <a:r>
              <a:rPr lang="nl-NL" dirty="0">
                <a:hlinkClick r:id="rId2"/>
              </a:rPr>
              <a:t>http://</a:t>
            </a:r>
            <a:r>
              <a:rPr lang="nl-NL" dirty="0" smtClean="0">
                <a:hlinkClick r:id="rId2"/>
              </a:rPr>
              <a:t>jamdots.nl/view/239/medicijnresten-uit-water</a:t>
            </a:r>
            <a:endParaRPr lang="nl-NL" dirty="0" smtClean="0"/>
          </a:p>
          <a:p>
            <a:pPr marL="457200" lvl="1" indent="0">
              <a:buNone/>
            </a:pP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605213"/>
            <a:ext cx="5218113"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328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staan de luchtvoorschriften</a:t>
            </a:r>
          </a:p>
        </p:txBody>
      </p:sp>
      <p:sp>
        <p:nvSpPr>
          <p:cNvPr id="3" name="Tijdelijke aanduiding voor tekst 2"/>
          <p:cNvSpPr>
            <a:spLocks noGrp="1"/>
          </p:cNvSpPr>
          <p:nvPr>
            <p:ph type="body" sz="quarter" idx="11"/>
          </p:nvPr>
        </p:nvSpPr>
        <p:spPr/>
        <p:txBody>
          <a:bodyPr/>
          <a:lstStyle/>
          <a:p>
            <a:r>
              <a:rPr lang="nl-NL" dirty="0"/>
              <a:t>Als voor type A of B eisen voor ZZS nodig zijn, dan via </a:t>
            </a:r>
            <a:r>
              <a:rPr lang="nl-NL" dirty="0" smtClean="0"/>
              <a:t>zorgplichtartikel.</a:t>
            </a:r>
          </a:p>
          <a:p>
            <a:endParaRPr lang="nl-NL" dirty="0"/>
          </a:p>
          <a:p>
            <a:r>
              <a:rPr lang="nl-NL" dirty="0" smtClean="0"/>
              <a:t>Activiteitenbesluit </a:t>
            </a:r>
            <a:r>
              <a:rPr lang="nl-NL" dirty="0"/>
              <a:t>(AB)</a:t>
            </a:r>
          </a:p>
          <a:p>
            <a:pPr lvl="1"/>
            <a:r>
              <a:rPr lang="nl-NL" dirty="0"/>
              <a:t>Artikel 2.3b: definitie ZZS</a:t>
            </a:r>
          </a:p>
          <a:p>
            <a:pPr lvl="1"/>
            <a:r>
              <a:rPr lang="nl-NL" dirty="0"/>
              <a:t>Artikel 2.4: Reikwijdte bepaling en voorschriften ZZS</a:t>
            </a:r>
          </a:p>
          <a:p>
            <a:endParaRPr lang="nl-NL" dirty="0"/>
          </a:p>
          <a:p>
            <a:r>
              <a:rPr lang="nl-NL" dirty="0"/>
              <a:t>Activiteitenregeling (AR)</a:t>
            </a:r>
          </a:p>
          <a:p>
            <a:pPr lvl="1"/>
            <a:r>
              <a:rPr lang="nl-NL" dirty="0"/>
              <a:t>Afdeling 2.6: voorschriften ZZS</a:t>
            </a:r>
          </a:p>
          <a:p>
            <a:pPr lvl="1"/>
            <a:r>
              <a:rPr lang="nl-NL" dirty="0"/>
              <a:t>Bijlage 12: stoffenlijst</a:t>
            </a:r>
          </a:p>
          <a:p>
            <a:pPr lvl="1"/>
            <a:r>
              <a:rPr lang="nl-NL" dirty="0"/>
              <a:t>Bijlage 13: lijst MTR waarden</a:t>
            </a:r>
          </a:p>
          <a:p>
            <a:pPr lvl="1"/>
            <a:r>
              <a:rPr lang="nl-NL" dirty="0"/>
              <a:t>Bijlage 14: procedure vaststellen MTR</a:t>
            </a:r>
          </a:p>
          <a:p>
            <a:endParaRPr lang="nl-NL" dirty="0"/>
          </a:p>
          <a:p>
            <a:endParaRPr lang="nl-NL" dirty="0"/>
          </a:p>
        </p:txBody>
      </p:sp>
    </p:spTree>
    <p:extLst>
      <p:ext uri="{BB962C8B-B14F-4D97-AF65-F5344CB8AC3E}">
        <p14:creationId xmlns:p14="http://schemas.microsoft.com/office/powerpoint/2010/main" val="3316704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dirty="0"/>
              <a:t>Type </a:t>
            </a:r>
            <a:r>
              <a:rPr lang="nl-NL" dirty="0" smtClean="0"/>
              <a:t>C-inrichting (</a:t>
            </a:r>
            <a:r>
              <a:rPr lang="nl-NL" dirty="0" err="1" smtClean="0"/>
              <a:t>vergunningplichtig</a:t>
            </a:r>
            <a:r>
              <a:rPr lang="nl-NL" dirty="0" smtClean="0"/>
              <a:t>)</a:t>
            </a:r>
            <a:endParaRPr lang="nl-NL" dirty="0"/>
          </a:p>
        </p:txBody>
      </p:sp>
      <p:sp>
        <p:nvSpPr>
          <p:cNvPr id="3" name="Tijdelijke aanduiding voor tekst 2"/>
          <p:cNvSpPr>
            <a:spLocks noGrp="1"/>
          </p:cNvSpPr>
          <p:nvPr>
            <p:ph type="body" sz="quarter" idx="11"/>
          </p:nvPr>
        </p:nvSpPr>
        <p:spPr/>
        <p:txBody>
          <a:bodyPr/>
          <a:lstStyle/>
          <a:p>
            <a:r>
              <a:rPr lang="nl-NL" dirty="0" err="1"/>
              <a:t>Onderzoeksplicht</a:t>
            </a:r>
            <a:r>
              <a:rPr lang="nl-NL" dirty="0"/>
              <a:t> eens in de vijf jaar (Artikel </a:t>
            </a:r>
            <a:r>
              <a:rPr lang="nl-NL" dirty="0" smtClean="0"/>
              <a:t>2.4)</a:t>
            </a:r>
            <a:endParaRPr lang="nl-NL" dirty="0"/>
          </a:p>
          <a:p>
            <a:endParaRPr lang="nl-NL" dirty="0"/>
          </a:p>
          <a:p>
            <a:r>
              <a:rPr lang="nl-NL" dirty="0"/>
              <a:t>Verplichte elementen rapportage:</a:t>
            </a:r>
          </a:p>
          <a:p>
            <a:pPr lvl="1"/>
            <a:r>
              <a:rPr lang="nl-NL" dirty="0"/>
              <a:t>Mogelijkheden ter voorkoming van de emissie</a:t>
            </a:r>
          </a:p>
          <a:p>
            <a:pPr lvl="1"/>
            <a:r>
              <a:rPr lang="nl-NL" dirty="0"/>
              <a:t>Mogelijkheden ter reductie van de emissie </a:t>
            </a:r>
          </a:p>
          <a:p>
            <a:pPr lvl="1"/>
            <a:r>
              <a:rPr lang="nl-NL" dirty="0"/>
              <a:t>Het rendement van de techniek </a:t>
            </a:r>
          </a:p>
          <a:p>
            <a:pPr lvl="1"/>
            <a:r>
              <a:rPr lang="nl-NL" dirty="0"/>
              <a:t>Validatie van de techniek </a:t>
            </a:r>
            <a:r>
              <a:rPr lang="nl-NL" dirty="0" smtClean="0"/>
              <a:t>(</a:t>
            </a:r>
            <a:r>
              <a:rPr lang="nl-NL" dirty="0"/>
              <a:t>in hoeverre heeft deze zich in de praktijk bewezen?) </a:t>
            </a:r>
          </a:p>
          <a:p>
            <a:pPr lvl="1"/>
            <a:r>
              <a:rPr lang="nl-NL" dirty="0"/>
              <a:t>Bedrijfszekerheid en kosten</a:t>
            </a:r>
          </a:p>
          <a:p>
            <a:pPr lvl="1"/>
            <a:r>
              <a:rPr lang="nl-NL" dirty="0"/>
              <a:t>Cross-media </a:t>
            </a:r>
            <a:r>
              <a:rPr lang="nl-NL" dirty="0" err="1"/>
              <a:t>effects</a:t>
            </a:r>
            <a:r>
              <a:rPr lang="nl-NL" dirty="0"/>
              <a:t> </a:t>
            </a:r>
            <a:r>
              <a:rPr lang="nl-NL" dirty="0" smtClean="0"/>
              <a:t>(</a:t>
            </a:r>
            <a:r>
              <a:rPr lang="nl-NL" dirty="0"/>
              <a:t>verschuiving/afwenteling van de milieubelasting) </a:t>
            </a:r>
          </a:p>
          <a:p>
            <a:endParaRPr lang="nl-NL" dirty="0"/>
          </a:p>
        </p:txBody>
      </p:sp>
    </p:spTree>
    <p:extLst>
      <p:ext uri="{BB962C8B-B14F-4D97-AF65-F5344CB8AC3E}">
        <p14:creationId xmlns:p14="http://schemas.microsoft.com/office/powerpoint/2010/main" val="1015483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1"/>
          </p:nvPr>
        </p:nvSpPr>
        <p:spPr/>
        <p:txBody>
          <a:bodyPr/>
          <a:lstStyle/>
          <a:p>
            <a:endParaRPr lang="nl-N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1123949"/>
            <a:ext cx="2554287"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7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4"/>
          <p:cNvSpPr>
            <a:spLocks noGrp="1"/>
          </p:cNvSpPr>
          <p:nvPr>
            <p:ph type="ctrTitle"/>
          </p:nvPr>
        </p:nvSpPr>
        <p:spPr>
          <a:xfrm>
            <a:off x="5037138" y="3336865"/>
            <a:ext cx="3598862" cy="400110"/>
          </a:xfrm>
        </p:spPr>
        <p:txBody>
          <a:bodyPr>
            <a:spAutoFit/>
          </a:bodyPr>
          <a:lstStyle/>
          <a:p>
            <a:pPr eaLnBrk="1" hangingPunct="1"/>
            <a:r>
              <a:rPr lang="nl-NL" altLang="nl-NL" dirty="0" smtClean="0"/>
              <a:t>Afval met ZZS</a:t>
            </a:r>
          </a:p>
        </p:txBody>
      </p:sp>
      <p:sp>
        <p:nvSpPr>
          <p:cNvPr id="5123" name="Ondertitel 5"/>
          <p:cNvSpPr>
            <a:spLocks noGrp="1"/>
          </p:cNvSpPr>
          <p:nvPr>
            <p:ph type="subTitle" idx="1"/>
          </p:nvPr>
        </p:nvSpPr>
        <p:spPr>
          <a:xfrm>
            <a:off x="5037138" y="3779838"/>
            <a:ext cx="3598862" cy="1752600"/>
          </a:xfrm>
        </p:spPr>
        <p:txBody>
          <a:bodyPr/>
          <a:lstStyle/>
          <a:p>
            <a:pPr eaLnBrk="1" hangingPunct="1"/>
            <a:endParaRPr lang="nl-NL" altLang="nl-NL" dirty="0" smtClean="0">
              <a:solidFill>
                <a:schemeClr val="tx1"/>
              </a:solidFill>
            </a:endParaRPr>
          </a:p>
          <a:p>
            <a:pPr eaLnBrk="1" hangingPunct="1"/>
            <a:endParaRPr lang="nl-NL" altLang="nl-NL" dirty="0" smtClean="0">
              <a:solidFill>
                <a:schemeClr val="tx1"/>
              </a:solidFill>
            </a:endParaRPr>
          </a:p>
          <a:p>
            <a:pPr eaLnBrk="1" hangingPunct="1"/>
            <a:endParaRPr lang="nl-NL" altLang="nl-NL" dirty="0" smtClean="0"/>
          </a:p>
          <a:p>
            <a:pPr eaLnBrk="1" hangingPunct="1"/>
            <a:r>
              <a:rPr lang="nl-NL" altLang="nl-NL" dirty="0" smtClean="0">
                <a:solidFill>
                  <a:schemeClr val="tx1"/>
                </a:solidFill>
              </a:rPr>
              <a:t>Marlou Gerrekens (RWS)</a:t>
            </a:r>
          </a:p>
          <a:p>
            <a:pPr eaLnBrk="1" hangingPunct="1"/>
            <a:r>
              <a:rPr lang="nl-NL" altLang="nl-NL" dirty="0" smtClean="0">
                <a:solidFill>
                  <a:schemeClr val="tx1"/>
                </a:solidFill>
              </a:rPr>
              <a:t>14 november 2017</a:t>
            </a:r>
            <a:endParaRPr lang="nl-NL" altLang="nl-NL" dirty="0">
              <a:solidFill>
                <a:schemeClr val="tx1"/>
              </a:solidFill>
            </a:endParaRPr>
          </a:p>
        </p:txBody>
      </p:sp>
      <p:pic>
        <p:nvPicPr>
          <p:cNvPr id="5124" name="Picture 12" descr="LuchtRGB"/>
          <p:cNvPicPr>
            <a:picLocks noChangeAspect="1" noChangeArrowheads="1"/>
          </p:cNvPicPr>
          <p:nvPr/>
        </p:nvPicPr>
        <p:blipFill>
          <a:blip r:embed="rId3">
            <a:extLst>
              <a:ext uri="{28A0092B-C50C-407E-A947-70E740481C1C}">
                <a14:useLocalDpi xmlns:a14="http://schemas.microsoft.com/office/drawing/2010/main" val="0"/>
              </a:ext>
            </a:extLst>
          </a:blip>
          <a:srcRect l="12575" r="50308"/>
          <a:stretch>
            <a:fillRect/>
          </a:stretch>
        </p:blipFill>
        <p:spPr bwMode="auto">
          <a:xfrm>
            <a:off x="-28575" y="0"/>
            <a:ext cx="46005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LogoLandm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91440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half" idx="10"/>
          </p:nvPr>
        </p:nvSpPr>
        <p:spPr/>
        <p:txBody>
          <a:bodyPr/>
          <a:lstStyle/>
          <a:p>
            <a:pPr>
              <a:defRPr/>
            </a:pPr>
            <a:endParaRPr lang="nl-NL" dirty="0"/>
          </a:p>
        </p:txBody>
      </p:sp>
    </p:spTree>
    <p:extLst>
      <p:ext uri="{BB962C8B-B14F-4D97-AF65-F5344CB8AC3E}">
        <p14:creationId xmlns:p14="http://schemas.microsoft.com/office/powerpoint/2010/main" val="2795415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Landelijk Afvalbeheerplan (LAP)?</a:t>
            </a:r>
            <a:endParaRPr lang="nl-NL" dirty="0"/>
          </a:p>
        </p:txBody>
      </p:sp>
      <p:sp>
        <p:nvSpPr>
          <p:cNvPr id="3" name="Tijdelijke aanduiding voor tekst 2"/>
          <p:cNvSpPr>
            <a:spLocks noGrp="1"/>
          </p:cNvSpPr>
          <p:nvPr>
            <p:ph type="body" sz="quarter" idx="11"/>
          </p:nvPr>
        </p:nvSpPr>
        <p:spPr/>
        <p:txBody>
          <a:bodyPr/>
          <a:lstStyle/>
          <a:p>
            <a:r>
              <a:rPr lang="nl-NL" dirty="0" smtClean="0"/>
              <a:t>Centrale beleidsnota voor afval</a:t>
            </a:r>
          </a:p>
          <a:p>
            <a:r>
              <a:rPr lang="nl-NL" dirty="0" smtClean="0">
                <a:hlinkClick r:id="rId2"/>
              </a:rPr>
              <a:t>www.lap2.nl</a:t>
            </a:r>
            <a:r>
              <a:rPr lang="nl-NL" dirty="0"/>
              <a:t>  </a:t>
            </a:r>
            <a:r>
              <a:rPr lang="nl-NL" dirty="0" smtClean="0"/>
              <a:t>            </a:t>
            </a:r>
            <a:r>
              <a:rPr lang="nl-NL" dirty="0" smtClean="0">
                <a:hlinkClick r:id="rId3"/>
              </a:rPr>
              <a:t>www.LAP3.nl</a:t>
            </a:r>
            <a:r>
              <a:rPr lang="nl-NL" dirty="0" smtClean="0"/>
              <a:t> </a:t>
            </a:r>
            <a:endParaRPr lang="nl-NL" dirty="0"/>
          </a:p>
          <a:p>
            <a:endParaRPr lang="nl-NL" dirty="0" smtClean="0"/>
          </a:p>
          <a:p>
            <a:r>
              <a:rPr lang="nl-NL" dirty="0" smtClean="0"/>
              <a:t>Hoofdstuk B2 Preventie</a:t>
            </a:r>
          </a:p>
          <a:p>
            <a:r>
              <a:rPr lang="nl-NL" dirty="0" smtClean="0"/>
              <a:t>Hoofdstuk B14 Zeer zorgwekkende stoffen</a:t>
            </a:r>
          </a:p>
          <a:p>
            <a:r>
              <a:rPr lang="nl-NL" dirty="0" smtClean="0"/>
              <a:t>Sectorplan </a:t>
            </a:r>
            <a:r>
              <a:rPr lang="nl-NL" dirty="0"/>
              <a:t>19 Afval van gezondheidszorg bij mens of </a:t>
            </a:r>
            <a:r>
              <a:rPr lang="nl-NL" dirty="0" smtClean="0"/>
              <a:t>dier</a:t>
            </a:r>
          </a:p>
          <a:p>
            <a:r>
              <a:rPr lang="nl-NL" dirty="0"/>
              <a:t>Sectorplan 11 Kunststof en rubber</a:t>
            </a:r>
          </a:p>
          <a:p>
            <a:endParaRPr lang="nl-NL" dirty="0"/>
          </a:p>
          <a:p>
            <a:endParaRPr lang="nl-NL"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420888"/>
            <a:ext cx="79851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6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Preventie</a:t>
            </a:r>
            <a:endParaRPr lang="nl-NL" dirty="0"/>
          </a:p>
        </p:txBody>
      </p:sp>
      <p:sp>
        <p:nvSpPr>
          <p:cNvPr id="3" name="Tijdelijke aanduiding voor tekst 2"/>
          <p:cNvSpPr>
            <a:spLocks noGrp="1"/>
          </p:cNvSpPr>
          <p:nvPr>
            <p:ph type="body" sz="quarter" idx="11"/>
          </p:nvPr>
        </p:nvSpPr>
        <p:spPr/>
        <p:txBody>
          <a:bodyPr/>
          <a:lstStyle/>
          <a:p>
            <a:r>
              <a:rPr lang="nl-NL" sz="1600" dirty="0" smtClean="0"/>
              <a:t>Preventie (Wet milieubeheer): ‘</a:t>
            </a:r>
            <a:r>
              <a:rPr lang="nl-NL" sz="1600" dirty="0"/>
              <a:t>maatregelen die worden genomen voordat een stof, materiaal of product afvalstof is geworden, ter vermindering van:</a:t>
            </a:r>
          </a:p>
          <a:p>
            <a:pPr lvl="1"/>
            <a:r>
              <a:rPr lang="nl-NL" sz="1600" dirty="0" smtClean="0"/>
              <a:t>de </a:t>
            </a:r>
            <a:r>
              <a:rPr lang="nl-NL" sz="1600" dirty="0"/>
              <a:t>hoeveelheid </a:t>
            </a:r>
            <a:r>
              <a:rPr lang="nl-NL" sz="1600" dirty="0" smtClean="0"/>
              <a:t>afvalstoffen;</a:t>
            </a:r>
            <a:endParaRPr lang="nl-NL" sz="1600" dirty="0"/>
          </a:p>
          <a:p>
            <a:pPr lvl="1"/>
            <a:r>
              <a:rPr lang="nl-NL" sz="1600" dirty="0" smtClean="0"/>
              <a:t>de </a:t>
            </a:r>
            <a:r>
              <a:rPr lang="nl-NL" sz="1600" dirty="0"/>
              <a:t>negatieve gevolgen van de geproduceerde afvalstoffen voor het milieu en de menselijke gezondheid; of</a:t>
            </a:r>
          </a:p>
          <a:p>
            <a:pPr lvl="1"/>
            <a:r>
              <a:rPr lang="nl-NL" sz="1600" dirty="0" smtClean="0"/>
              <a:t>het </a:t>
            </a:r>
            <a:r>
              <a:rPr lang="nl-NL" sz="1600" dirty="0"/>
              <a:t>gehalte aan schadelijke stoffen in materialen en producten</a:t>
            </a:r>
            <a:r>
              <a:rPr lang="nl-NL" sz="1600" dirty="0" smtClean="0"/>
              <a:t>’.</a:t>
            </a:r>
          </a:p>
          <a:p>
            <a:pPr lvl="1"/>
            <a:endParaRPr lang="nl-NL" sz="1600" dirty="0"/>
          </a:p>
          <a:p>
            <a:r>
              <a:rPr lang="nl-NL" sz="1600" dirty="0" smtClean="0"/>
              <a:t>Welke </a:t>
            </a:r>
            <a:r>
              <a:rPr lang="nl-NL" sz="1600" dirty="0"/>
              <a:t>materialen </a:t>
            </a:r>
            <a:r>
              <a:rPr lang="nl-NL" sz="1600" dirty="0" smtClean="0"/>
              <a:t>koop je in en zitten daar ZZS in?</a:t>
            </a:r>
          </a:p>
          <a:p>
            <a:pPr lvl="1"/>
            <a:r>
              <a:rPr lang="nl-NL" sz="1600" dirty="0" smtClean="0"/>
              <a:t>Welke stoffen op de RIVM-lijst, </a:t>
            </a:r>
            <a:r>
              <a:rPr lang="nl-NL" sz="1600" dirty="0" err="1" smtClean="0"/>
              <a:t>bijv</a:t>
            </a:r>
            <a:r>
              <a:rPr lang="nl-NL" sz="1600" dirty="0" smtClean="0"/>
              <a:t> in groepen weekmakers</a:t>
            </a:r>
            <a:r>
              <a:rPr lang="nl-NL" sz="1600" dirty="0"/>
              <a:t>, brandvertragers, </a:t>
            </a:r>
            <a:r>
              <a:rPr lang="nl-NL" sz="1600" dirty="0" smtClean="0"/>
              <a:t>kleurstoffen?</a:t>
            </a:r>
          </a:p>
          <a:p>
            <a:pPr lvl="1"/>
            <a:r>
              <a:rPr lang="nl-NL" sz="1600" dirty="0"/>
              <a:t>Informatie van de fabrikant</a:t>
            </a:r>
          </a:p>
          <a:p>
            <a:endParaRPr lang="nl-NL" sz="1600" dirty="0"/>
          </a:p>
          <a:p>
            <a:r>
              <a:rPr lang="nl-NL" sz="1600" dirty="0" smtClean="0"/>
              <a:t>Welke alternatieven zijn mogelijk?</a:t>
            </a:r>
          </a:p>
          <a:p>
            <a:pPr lvl="1"/>
            <a:r>
              <a:rPr lang="nl-NL" sz="1600" dirty="0" smtClean="0"/>
              <a:t>Bijv. rapport van Deense EPA over </a:t>
            </a:r>
            <a:r>
              <a:rPr lang="nl-NL" sz="1600" dirty="0" err="1" smtClean="0"/>
              <a:t>ftalaten</a:t>
            </a:r>
            <a:r>
              <a:rPr lang="nl-NL" sz="1600" dirty="0" smtClean="0"/>
              <a:t>: </a:t>
            </a:r>
            <a:r>
              <a:rPr lang="nl-NL" sz="1600" dirty="0"/>
              <a:t>https://www2.mst.dk/udgiv/publications/2014/03/978-87-93178-27-4.pdf. </a:t>
            </a:r>
            <a:endParaRPr lang="nl-NL" sz="1600" dirty="0" smtClean="0"/>
          </a:p>
          <a:p>
            <a:pPr lvl="1"/>
            <a:r>
              <a:rPr lang="nl-NL" sz="1600" dirty="0" smtClean="0"/>
              <a:t>Onderzoeksinstanties</a:t>
            </a:r>
          </a:p>
          <a:p>
            <a:endParaRPr lang="nl-NL" dirty="0" smtClean="0"/>
          </a:p>
        </p:txBody>
      </p:sp>
    </p:spTree>
    <p:extLst>
      <p:ext uri="{BB962C8B-B14F-4D97-AF65-F5344CB8AC3E}">
        <p14:creationId xmlns:p14="http://schemas.microsoft.com/office/powerpoint/2010/main" val="31217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t>
            </a:r>
            <a:r>
              <a:rPr lang="nl-NL" dirty="0" smtClean="0"/>
              <a:t>eer </a:t>
            </a:r>
            <a:r>
              <a:rPr lang="nl-NL" dirty="0"/>
              <a:t>zorgwekkende stoffen </a:t>
            </a:r>
          </a:p>
        </p:txBody>
      </p:sp>
      <p:sp>
        <p:nvSpPr>
          <p:cNvPr id="3" name="Tijdelijke aanduiding voor tekst 2"/>
          <p:cNvSpPr>
            <a:spLocks noGrp="1"/>
          </p:cNvSpPr>
          <p:nvPr>
            <p:ph type="body" sz="quarter" idx="11"/>
          </p:nvPr>
        </p:nvSpPr>
        <p:spPr>
          <a:xfrm>
            <a:off x="468313" y="1844824"/>
            <a:ext cx="8402400" cy="4608512"/>
          </a:xfrm>
        </p:spPr>
        <p:txBody>
          <a:bodyPr/>
          <a:lstStyle/>
          <a:p>
            <a:pPr marL="0" indent="0">
              <a:buNone/>
            </a:pPr>
            <a:r>
              <a:rPr lang="nl-NL" b="1" dirty="0" smtClean="0">
                <a:solidFill>
                  <a:schemeClr val="tx1"/>
                </a:solidFill>
              </a:rPr>
              <a:t>Waarom </a:t>
            </a:r>
            <a:r>
              <a:rPr lang="nl-NL" b="1" dirty="0">
                <a:solidFill>
                  <a:schemeClr val="tx1"/>
                </a:solidFill>
              </a:rPr>
              <a:t>ZZS in LAP</a:t>
            </a:r>
            <a:r>
              <a:rPr lang="nl-NL" b="1" dirty="0" smtClean="0">
                <a:solidFill>
                  <a:schemeClr val="tx1"/>
                </a:solidFill>
              </a:rPr>
              <a:t>?</a:t>
            </a:r>
          </a:p>
          <a:p>
            <a:r>
              <a:rPr lang="nl-NL" dirty="0">
                <a:solidFill>
                  <a:schemeClr val="tx1"/>
                </a:solidFill>
              </a:rPr>
              <a:t>s</a:t>
            </a:r>
            <a:r>
              <a:rPr lang="nl-NL" dirty="0" smtClean="0">
                <a:solidFill>
                  <a:schemeClr val="tx1"/>
                </a:solidFill>
              </a:rPr>
              <a:t>teeds meer </a:t>
            </a:r>
            <a:r>
              <a:rPr lang="nl-NL" dirty="0" err="1" smtClean="0">
                <a:solidFill>
                  <a:schemeClr val="tx1"/>
                </a:solidFill>
              </a:rPr>
              <a:t>zzs</a:t>
            </a:r>
            <a:r>
              <a:rPr lang="nl-NL" dirty="0" smtClean="0">
                <a:solidFill>
                  <a:schemeClr val="tx1"/>
                </a:solidFill>
              </a:rPr>
              <a:t> in producten dus ook in afval</a:t>
            </a:r>
            <a:endParaRPr lang="nl-NL" dirty="0">
              <a:solidFill>
                <a:schemeClr val="tx1"/>
              </a:solidFill>
            </a:endParaRPr>
          </a:p>
          <a:p>
            <a:pPr marL="0" indent="0">
              <a:buNone/>
            </a:pPr>
            <a:endParaRPr lang="nl-NL" b="1" dirty="0">
              <a:solidFill>
                <a:schemeClr val="tx1"/>
              </a:solidFill>
            </a:endParaRPr>
          </a:p>
          <a:p>
            <a:r>
              <a:rPr lang="nl-NL" dirty="0">
                <a:solidFill>
                  <a:schemeClr val="tx1"/>
                </a:solidFill>
              </a:rPr>
              <a:t>geen blootstelling aan gevaarlijke stoffen uit </a:t>
            </a:r>
            <a:r>
              <a:rPr lang="nl-NL" dirty="0" smtClean="0">
                <a:solidFill>
                  <a:schemeClr val="tx1"/>
                </a:solidFill>
              </a:rPr>
              <a:t>afval</a:t>
            </a:r>
          </a:p>
          <a:p>
            <a:pPr lvl="1"/>
            <a:r>
              <a:rPr lang="nl-NL" dirty="0">
                <a:solidFill>
                  <a:schemeClr val="tx1"/>
                </a:solidFill>
              </a:rPr>
              <a:t>g</a:t>
            </a:r>
            <a:r>
              <a:rPr lang="nl-NL" dirty="0" smtClean="0">
                <a:solidFill>
                  <a:schemeClr val="tx1"/>
                </a:solidFill>
              </a:rPr>
              <a:t>een afval met weekmakers voor voedselverpakking of speelgoed</a:t>
            </a:r>
          </a:p>
          <a:p>
            <a:pPr lvl="1"/>
            <a:r>
              <a:rPr lang="nl-NL" dirty="0">
                <a:solidFill>
                  <a:schemeClr val="tx1"/>
                </a:solidFill>
              </a:rPr>
              <a:t>w</a:t>
            </a:r>
            <a:r>
              <a:rPr lang="nl-NL" dirty="0" smtClean="0">
                <a:solidFill>
                  <a:schemeClr val="tx1"/>
                </a:solidFill>
              </a:rPr>
              <a:t>el afval met weekmakers voor vloermatten fabriek of kantoor</a:t>
            </a:r>
          </a:p>
          <a:p>
            <a:pPr lvl="1"/>
            <a:r>
              <a:rPr lang="nl-NL" dirty="0">
                <a:solidFill>
                  <a:schemeClr val="tx1"/>
                </a:solidFill>
              </a:rPr>
              <a:t>g</a:t>
            </a:r>
            <a:r>
              <a:rPr lang="nl-NL" dirty="0" smtClean="0">
                <a:solidFill>
                  <a:schemeClr val="tx1"/>
                </a:solidFill>
              </a:rPr>
              <a:t>een blootstelling van werknemers</a:t>
            </a:r>
            <a:endParaRPr lang="nl-NL" dirty="0">
              <a:solidFill>
                <a:schemeClr val="tx1"/>
              </a:solidFill>
            </a:endParaRPr>
          </a:p>
          <a:p>
            <a:endParaRPr lang="nl-NL" dirty="0" smtClean="0">
              <a:solidFill>
                <a:schemeClr val="tx1"/>
              </a:solidFill>
            </a:endParaRPr>
          </a:p>
          <a:p>
            <a:r>
              <a:rPr lang="nl-NL" dirty="0" smtClean="0">
                <a:solidFill>
                  <a:schemeClr val="tx1"/>
                </a:solidFill>
              </a:rPr>
              <a:t>en </a:t>
            </a:r>
            <a:r>
              <a:rPr lang="nl-NL" dirty="0">
                <a:solidFill>
                  <a:schemeClr val="tx1"/>
                </a:solidFill>
              </a:rPr>
              <a:t>ook zoveel mogelijk </a:t>
            </a:r>
            <a:r>
              <a:rPr lang="nl-NL" dirty="0" smtClean="0">
                <a:solidFill>
                  <a:schemeClr val="tx1"/>
                </a:solidFill>
              </a:rPr>
              <a:t>recycling</a:t>
            </a:r>
          </a:p>
          <a:p>
            <a:endParaRPr lang="nl-NL" dirty="0">
              <a:solidFill>
                <a:schemeClr val="tx1"/>
              </a:solidFill>
            </a:endParaRPr>
          </a:p>
          <a:p>
            <a:pPr lvl="1">
              <a:buFont typeface="Wingdings" panose="05000000000000000000" pitchFamily="2" charset="2"/>
              <a:buChar char="Ø"/>
            </a:pPr>
            <a:r>
              <a:rPr lang="nl-NL" dirty="0">
                <a:solidFill>
                  <a:schemeClr val="tx1"/>
                </a:solidFill>
              </a:rPr>
              <a:t>recyclen van afval mits </a:t>
            </a:r>
            <a:r>
              <a:rPr lang="nl-NL" dirty="0" smtClean="0">
                <a:solidFill>
                  <a:schemeClr val="tx1"/>
                </a:solidFill>
              </a:rPr>
              <a:t>bij de beoogde toepassing geen sprake is van onaanvaardbare </a:t>
            </a:r>
            <a:r>
              <a:rPr lang="nl-NL" dirty="0">
                <a:solidFill>
                  <a:schemeClr val="tx1"/>
                </a:solidFill>
              </a:rPr>
              <a:t>risico’s voor </a:t>
            </a:r>
            <a:r>
              <a:rPr lang="nl-NL" dirty="0">
                <a:ea typeface="+mn-ea"/>
                <a:cs typeface="+mn-cs"/>
              </a:rPr>
              <a:t>blootstelling</a:t>
            </a:r>
            <a:r>
              <a:rPr lang="nl-NL" dirty="0">
                <a:solidFill>
                  <a:schemeClr val="tx1"/>
                </a:solidFill>
              </a:rPr>
              <a:t> van mens en milieu aan </a:t>
            </a:r>
            <a:r>
              <a:rPr lang="nl-NL" dirty="0" smtClean="0">
                <a:solidFill>
                  <a:schemeClr val="tx1"/>
                </a:solidFill>
              </a:rPr>
              <a:t>ZZS</a:t>
            </a:r>
            <a:endParaRPr lang="nl-NL" dirty="0">
              <a:solidFill>
                <a:schemeClr val="tx1"/>
              </a:solidFill>
            </a:endParaRPr>
          </a:p>
          <a:p>
            <a:endParaRPr lang="nl-NL" dirty="0">
              <a:solidFill>
                <a:schemeClr val="tx1"/>
              </a:solidFill>
            </a:endParaRPr>
          </a:p>
          <a:p>
            <a:endParaRPr lang="nl-NL" dirty="0"/>
          </a:p>
          <a:p>
            <a:pPr marL="0" indent="0">
              <a:buNone/>
            </a:pPr>
            <a:endParaRPr lang="nl-NL" dirty="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1124744"/>
            <a:ext cx="1200302" cy="1200302"/>
          </a:xfrm>
          <a:prstGeom prst="rect">
            <a:avLst/>
          </a:prstGeom>
        </p:spPr>
      </p:pic>
    </p:spTree>
    <p:extLst>
      <p:ext uri="{BB962C8B-B14F-4D97-AF65-F5344CB8AC3E}">
        <p14:creationId xmlns:p14="http://schemas.microsoft.com/office/powerpoint/2010/main" val="25061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t>
            </a:r>
            <a:r>
              <a:rPr lang="nl-NL" dirty="0" smtClean="0"/>
              <a:t>eer </a:t>
            </a:r>
            <a:r>
              <a:rPr lang="nl-NL" dirty="0"/>
              <a:t>zorgwekkende stoffen </a:t>
            </a:r>
          </a:p>
        </p:txBody>
      </p:sp>
      <p:sp>
        <p:nvSpPr>
          <p:cNvPr id="3" name="Tijdelijke aanduiding voor tekst 2"/>
          <p:cNvSpPr>
            <a:spLocks noGrp="1"/>
          </p:cNvSpPr>
          <p:nvPr>
            <p:ph type="body" sz="quarter" idx="11"/>
          </p:nvPr>
        </p:nvSpPr>
        <p:spPr>
          <a:xfrm>
            <a:off x="468313" y="1844824"/>
            <a:ext cx="8402400" cy="4608512"/>
          </a:xfrm>
        </p:spPr>
        <p:txBody>
          <a:bodyPr/>
          <a:lstStyle/>
          <a:p>
            <a:pPr marL="0" indent="0">
              <a:buNone/>
            </a:pPr>
            <a:endParaRPr lang="nl-NL" sz="1200" dirty="0" smtClean="0">
              <a:solidFill>
                <a:schemeClr val="tx1"/>
              </a:solidFill>
            </a:endParaRPr>
          </a:p>
          <a:p>
            <a:pPr marL="0" indent="0">
              <a:buNone/>
            </a:pPr>
            <a:r>
              <a:rPr lang="nl-NL" b="1" dirty="0" smtClean="0">
                <a:solidFill>
                  <a:schemeClr val="tx1"/>
                </a:solidFill>
              </a:rPr>
              <a:t>Wat betekent dit voor u?</a:t>
            </a:r>
          </a:p>
          <a:p>
            <a:endParaRPr lang="nl-NL" dirty="0" smtClean="0">
              <a:solidFill>
                <a:schemeClr val="tx1"/>
              </a:solidFill>
            </a:endParaRPr>
          </a:p>
          <a:p>
            <a:r>
              <a:rPr lang="nl-NL" dirty="0">
                <a:solidFill>
                  <a:schemeClr val="tx1"/>
                </a:solidFill>
              </a:rPr>
              <a:t>o</a:t>
            </a:r>
            <a:r>
              <a:rPr lang="nl-NL" dirty="0" smtClean="0">
                <a:solidFill>
                  <a:schemeClr val="tx1"/>
                </a:solidFill>
              </a:rPr>
              <a:t>pstellen </a:t>
            </a:r>
            <a:r>
              <a:rPr lang="nl-NL" dirty="0" err="1" smtClean="0">
                <a:solidFill>
                  <a:schemeClr val="tx1"/>
                </a:solidFill>
              </a:rPr>
              <a:t>risico-beoordeling</a:t>
            </a:r>
            <a:r>
              <a:rPr lang="nl-NL" dirty="0" smtClean="0">
                <a:solidFill>
                  <a:schemeClr val="tx1"/>
                </a:solidFill>
              </a:rPr>
              <a:t> voor het recyclen van afval (door verwerker) en bij toets einde-afval (door houder)</a:t>
            </a:r>
          </a:p>
          <a:p>
            <a:endParaRPr lang="nl-NL" dirty="0" smtClean="0">
              <a:solidFill>
                <a:schemeClr val="tx1"/>
              </a:solidFill>
            </a:endParaRPr>
          </a:p>
          <a:p>
            <a:r>
              <a:rPr lang="nl-NL" dirty="0" smtClean="0">
                <a:solidFill>
                  <a:schemeClr val="tx1"/>
                </a:solidFill>
              </a:rPr>
              <a:t>vaker </a:t>
            </a:r>
            <a:r>
              <a:rPr lang="nl-NL" dirty="0">
                <a:solidFill>
                  <a:schemeClr val="tx1"/>
                </a:solidFill>
              </a:rPr>
              <a:t>rekening houden met ZZS in afval: </a:t>
            </a:r>
            <a:r>
              <a:rPr lang="nl-NL" dirty="0" smtClean="0">
                <a:solidFill>
                  <a:schemeClr val="tx1"/>
                </a:solidFill>
              </a:rPr>
              <a:t>afval met ZZS gescheiden houden en informatie doorgeven aan de verwerker!</a:t>
            </a:r>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p>
          <a:p>
            <a:pPr marL="0" indent="0">
              <a:buNone/>
            </a:pPr>
            <a:endParaRPr lang="nl-NL" dirty="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4725144"/>
            <a:ext cx="1368032" cy="1368032"/>
          </a:xfrm>
          <a:prstGeom prst="rect">
            <a:avLst/>
          </a:prstGeom>
        </p:spPr>
      </p:pic>
    </p:spTree>
    <p:extLst>
      <p:ext uri="{BB962C8B-B14F-4D97-AF65-F5344CB8AC3E}">
        <p14:creationId xmlns:p14="http://schemas.microsoft.com/office/powerpoint/2010/main" val="24159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presentatie</a:t>
            </a:r>
          </a:p>
        </p:txBody>
      </p:sp>
      <p:sp>
        <p:nvSpPr>
          <p:cNvPr id="3" name="Tijdelijke aanduiding voor tekst 2"/>
          <p:cNvSpPr>
            <a:spLocks noGrp="1"/>
          </p:cNvSpPr>
          <p:nvPr>
            <p:ph type="body" sz="quarter" idx="11"/>
          </p:nvPr>
        </p:nvSpPr>
        <p:spPr/>
        <p:txBody>
          <a:bodyPr/>
          <a:lstStyle/>
          <a:p>
            <a:r>
              <a:rPr lang="nl-NL" dirty="0"/>
              <a:t>Wanneer is een stof </a:t>
            </a:r>
            <a:r>
              <a:rPr lang="nl-NL" dirty="0" smtClean="0"/>
              <a:t>ZZS?</a:t>
            </a:r>
          </a:p>
          <a:p>
            <a:r>
              <a:rPr lang="nl-NL" dirty="0" smtClean="0"/>
              <a:t>Wanneer </a:t>
            </a:r>
            <a:r>
              <a:rPr lang="nl-NL" dirty="0"/>
              <a:t>heb ik me een ZZS te maken?</a:t>
            </a:r>
          </a:p>
          <a:p>
            <a:r>
              <a:rPr lang="nl-NL" dirty="0"/>
              <a:t>Bronnen voor </a:t>
            </a:r>
            <a:r>
              <a:rPr lang="nl-NL" dirty="0" smtClean="0"/>
              <a:t>identificatie</a:t>
            </a:r>
            <a:endParaRPr lang="nl-NL" dirty="0"/>
          </a:p>
          <a:p>
            <a:r>
              <a:rPr lang="nl-NL" dirty="0"/>
              <a:t>Water/medicijnresten </a:t>
            </a:r>
            <a:endParaRPr lang="nl-NL" dirty="0" smtClean="0"/>
          </a:p>
          <a:p>
            <a:r>
              <a:rPr lang="nl-NL" dirty="0" smtClean="0"/>
              <a:t>Lucht</a:t>
            </a:r>
          </a:p>
          <a:p>
            <a:r>
              <a:rPr lang="nl-NL" dirty="0" smtClean="0"/>
              <a:t>LAP3</a:t>
            </a:r>
          </a:p>
          <a:p>
            <a:pPr lvl="1"/>
            <a:r>
              <a:rPr lang="nl-NL" dirty="0" smtClean="0"/>
              <a:t>Preventie</a:t>
            </a:r>
          </a:p>
          <a:p>
            <a:pPr lvl="1"/>
            <a:r>
              <a:rPr lang="nl-NL" dirty="0" smtClean="0"/>
              <a:t>ZZS in afval</a:t>
            </a:r>
          </a:p>
          <a:p>
            <a:pPr lvl="1"/>
            <a:r>
              <a:rPr lang="nl-NL" dirty="0"/>
              <a:t>S</a:t>
            </a:r>
            <a:r>
              <a:rPr lang="nl-NL" dirty="0" smtClean="0"/>
              <a:t>ectorplannen</a:t>
            </a:r>
            <a:endParaRPr lang="nl-NL" dirty="0"/>
          </a:p>
          <a:p>
            <a:endParaRPr lang="nl-NL" dirty="0"/>
          </a:p>
        </p:txBody>
      </p:sp>
    </p:spTree>
    <p:extLst>
      <p:ext uri="{BB962C8B-B14F-4D97-AF65-F5344CB8AC3E}">
        <p14:creationId xmlns:p14="http://schemas.microsoft.com/office/powerpoint/2010/main" val="381478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307777"/>
          </a:xfrm>
        </p:spPr>
        <p:txBody>
          <a:bodyPr/>
          <a:lstStyle/>
          <a:p>
            <a:r>
              <a:rPr lang="nl-NL" sz="2000" dirty="0"/>
              <a:t>Sectorplan 19 Afval van gezondheidszorg bij mens of dier</a:t>
            </a:r>
          </a:p>
        </p:txBody>
      </p:sp>
      <p:sp>
        <p:nvSpPr>
          <p:cNvPr id="3" name="Tijdelijke aanduiding voor tekst 2"/>
          <p:cNvSpPr>
            <a:spLocks noGrp="1"/>
          </p:cNvSpPr>
          <p:nvPr>
            <p:ph type="body" sz="quarter" idx="11"/>
          </p:nvPr>
        </p:nvSpPr>
        <p:spPr>
          <a:xfrm>
            <a:off x="323528" y="1916832"/>
            <a:ext cx="8402400" cy="4140000"/>
          </a:xfrm>
        </p:spPr>
        <p:txBody>
          <a:bodyPr/>
          <a:lstStyle/>
          <a:p>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84355537"/>
              </p:ext>
            </p:extLst>
          </p:nvPr>
        </p:nvGraphicFramePr>
        <p:xfrm>
          <a:off x="323528" y="1844824"/>
          <a:ext cx="8136906" cy="4549977"/>
        </p:xfrm>
        <a:graphic>
          <a:graphicData uri="http://schemas.openxmlformats.org/drawingml/2006/table">
            <a:tbl>
              <a:tblPr firstRow="1" firstCol="1" bandRow="1"/>
              <a:tblGrid>
                <a:gridCol w="294212"/>
                <a:gridCol w="2116562"/>
                <a:gridCol w="5726132"/>
              </a:tblGrid>
              <a:tr h="149427">
                <a:tc>
                  <a:txBody>
                    <a:bodyPr/>
                    <a:lstStyle/>
                    <a:p>
                      <a:pPr>
                        <a:spcAft>
                          <a:spcPts val="0"/>
                        </a:spcAft>
                      </a:pPr>
                      <a:r>
                        <a:rPr lang="nl-NL" sz="800" i="1" kern="150" dirty="0">
                          <a:effectLst/>
                          <a:latin typeface="Verdana"/>
                          <a:ea typeface="DejaVu Sans"/>
                          <a:cs typeface="Lohit Hindi"/>
                        </a:rPr>
                        <a:t> </a:t>
                      </a:r>
                      <a:endParaRPr lang="nl-NL" sz="900" kern="150" dirty="0">
                        <a:effectLst/>
                        <a:latin typeface="Verdana"/>
                        <a:ea typeface="DejaVu Sans"/>
                        <a:cs typeface="Lohit Hindi"/>
                      </a:endParaRP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nl-NL" sz="800" i="1" kern="150" dirty="0">
                          <a:effectLst/>
                          <a:latin typeface="Verdana"/>
                          <a:ea typeface="DejaVu Sans"/>
                          <a:cs typeface="Lohit Hindi"/>
                        </a:rPr>
                        <a:t>Afvalstoffen / deelstroom</a:t>
                      </a:r>
                      <a:endParaRPr lang="nl-NL" sz="900" kern="150" dirty="0">
                        <a:effectLst/>
                        <a:latin typeface="Verdana"/>
                        <a:ea typeface="DejaVu Sans"/>
                        <a:cs typeface="Lohit Hindi"/>
                      </a:endParaRP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nl-NL" sz="800" i="1" kern="150">
                          <a:effectLst/>
                          <a:latin typeface="Verdana"/>
                          <a:ea typeface="DejaVu Sans"/>
                          <a:cs typeface="Lohit Hindi"/>
                        </a:rPr>
                        <a:t>Minimumstandaard voor verwerking (en eventuele voorwaarden)</a:t>
                      </a:r>
                      <a:endParaRPr lang="nl-NL" sz="900" kern="150">
                        <a:effectLst/>
                        <a:latin typeface="Verdana"/>
                        <a:ea typeface="DejaVu Sans"/>
                        <a:cs typeface="Lohit Hindi"/>
                      </a:endParaRP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428533">
                <a:tc>
                  <a:txBody>
                    <a:bodyPr/>
                    <a:lstStyle/>
                    <a:p>
                      <a:pPr>
                        <a:spcAft>
                          <a:spcPts val="0"/>
                        </a:spcAft>
                      </a:pPr>
                      <a:r>
                        <a:rPr lang="nl-NL" sz="800" kern="150" dirty="0">
                          <a:effectLst/>
                          <a:latin typeface="Verdana"/>
                          <a:ea typeface="DejaVu Sans"/>
                          <a:cs typeface="Lohit Hindi"/>
                        </a:rPr>
                        <a:t>a</a:t>
                      </a:r>
                      <a:endParaRPr lang="nl-NL" sz="900" kern="150" dirty="0">
                        <a:effectLst/>
                        <a:latin typeface="Verdana"/>
                        <a:ea typeface="DejaVu Sans"/>
                        <a:cs typeface="Lohit Hindi"/>
                      </a:endParaRP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0975" algn="l"/>
                        </a:tabLst>
                      </a:pPr>
                      <a:r>
                        <a:rPr lang="nl-NL" sz="1100" kern="150" dirty="0">
                          <a:effectLst/>
                          <a:latin typeface="Verdana"/>
                          <a:ea typeface="DejaVu Sans"/>
                          <a:cs typeface="Lohit Hindi"/>
                        </a:rPr>
                        <a:t>Infectieuze afvalstoffen, niet-infectieuze lichaamsdelen en organen en cytotoxische en cytostatische geneesmiddelen van gezondheidszorg bij mensen (dit is specifiek ziekenhuisafval)</a:t>
                      </a: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0975" algn="l"/>
                        </a:tabLst>
                      </a:pPr>
                      <a:r>
                        <a:rPr lang="nl-NL" sz="1100" kern="150" dirty="0">
                          <a:effectLst/>
                          <a:latin typeface="Verdana"/>
                          <a:ea typeface="DejaVu Sans"/>
                          <a:cs typeface="Lohit Hindi"/>
                        </a:rPr>
                        <a:t>Thermische verwerking in een speciaal voor deze afvalstoffen  vergunde installatie, binnen dan wel buiten Nederland, onder voorwaarde dat dit leidt tot volledige vernietiging van alle infectieuze materialen, lichaamsdelen,  organen</a:t>
                      </a:r>
                      <a:r>
                        <a:rPr lang="nl-NL" sz="1100" u="sng" kern="150" dirty="0">
                          <a:effectLst/>
                          <a:latin typeface="Verdana"/>
                          <a:ea typeface="DejaVu Sans"/>
                          <a:cs typeface="Lohit Hindi"/>
                        </a:rPr>
                        <a:t> </a:t>
                      </a:r>
                      <a:r>
                        <a:rPr lang="nl-NL" sz="1100" kern="150" dirty="0">
                          <a:effectLst/>
                          <a:latin typeface="Verdana"/>
                          <a:ea typeface="DejaVu Sans"/>
                          <a:cs typeface="Lohit Hindi"/>
                        </a:rPr>
                        <a:t>en andere menselijke resten en cytotoxische en cytostatische geneesmiddelen. </a:t>
                      </a:r>
                    </a:p>
                    <a:p>
                      <a:pPr>
                        <a:spcAft>
                          <a:spcPts val="0"/>
                        </a:spcAft>
                        <a:tabLst>
                          <a:tab pos="180975" algn="l"/>
                        </a:tabLst>
                      </a:pPr>
                      <a:r>
                        <a:rPr lang="nl-NL" sz="1100" kern="150" dirty="0">
                          <a:effectLst/>
                          <a:latin typeface="Verdana"/>
                          <a:ea typeface="DejaVu Sans"/>
                          <a:cs typeface="Lohit Hindi"/>
                        </a:rPr>
                        <a:t> </a:t>
                      </a:r>
                    </a:p>
                    <a:p>
                      <a:pPr marL="342900" lvl="0" indent="-342900">
                        <a:spcAft>
                          <a:spcPts val="0"/>
                        </a:spcAft>
                        <a:buSzPts val="900"/>
                        <a:buFont typeface="Symbol"/>
                        <a:buChar char=""/>
                        <a:tabLst>
                          <a:tab pos="144145" algn="l"/>
                        </a:tabLst>
                      </a:pPr>
                      <a:r>
                        <a:rPr lang="nl-NL" sz="1100" kern="150" dirty="0">
                          <a:effectLst/>
                          <a:latin typeface="Verdana"/>
                          <a:ea typeface="DejaVu Sans"/>
                          <a:cs typeface="Lohit Hindi"/>
                        </a:rPr>
                        <a:t>Gelet op de aard van het afval is nuttige toepassing niet toegestaan:</a:t>
                      </a:r>
                    </a:p>
                    <a:p>
                      <a:pPr marL="342900" lvl="0" indent="-342900">
                        <a:spcAft>
                          <a:spcPts val="0"/>
                        </a:spcAft>
                        <a:buSzPts val="900"/>
                        <a:buFont typeface="+mj-lt"/>
                        <a:buAutoNum type="arabicPeriod"/>
                        <a:tabLst>
                          <a:tab pos="144145" algn="l"/>
                        </a:tabLst>
                      </a:pPr>
                      <a:r>
                        <a:rPr lang="nl-NL" sz="1100" kern="150" dirty="0">
                          <a:effectLst/>
                          <a:latin typeface="Verdana"/>
                          <a:ea typeface="DejaVu Sans"/>
                          <a:cs typeface="Lohit Hindi"/>
                        </a:rPr>
                        <a:t>vanuit ethische overwegingen voor lichaamsdelen, organen en andere menselijke resten;</a:t>
                      </a:r>
                    </a:p>
                    <a:p>
                      <a:pPr marL="342900" lvl="0" indent="-342900">
                        <a:spcAft>
                          <a:spcPts val="0"/>
                        </a:spcAft>
                        <a:buSzPts val="900"/>
                        <a:buFont typeface="+mj-lt"/>
                        <a:buAutoNum type="arabicPeriod"/>
                        <a:tabLst>
                          <a:tab pos="144145" algn="l"/>
                        </a:tabLst>
                      </a:pPr>
                      <a:r>
                        <a:rPr lang="nl-NL" sz="1100" kern="150" dirty="0">
                          <a:effectLst/>
                          <a:latin typeface="Verdana"/>
                          <a:ea typeface="DejaVu Sans"/>
                          <a:cs typeface="Lohit Hindi"/>
                        </a:rPr>
                        <a:t>op basis van risicobeperking voor cytotoxische en cytostatische geneesmiddelen;</a:t>
                      </a:r>
                    </a:p>
                    <a:p>
                      <a:pPr marL="342900" lvl="0" indent="-342900">
                        <a:spcAft>
                          <a:spcPts val="0"/>
                        </a:spcAft>
                        <a:buSzPts val="900"/>
                        <a:buFont typeface="+mj-lt"/>
                        <a:buAutoNum type="arabicPeriod"/>
                        <a:tabLst>
                          <a:tab pos="144145" algn="l"/>
                        </a:tabLst>
                      </a:pPr>
                      <a:r>
                        <a:rPr lang="nl-NL" sz="1100" kern="150" dirty="0">
                          <a:effectLst/>
                          <a:latin typeface="Verdana"/>
                          <a:ea typeface="DejaVu Sans"/>
                          <a:cs typeface="Lohit Hindi"/>
                        </a:rPr>
                        <a:t>voor ander afval tenzij hierbij een volledige vernietiging van alle infectieuze materialen plaatsvindt.</a:t>
                      </a:r>
                    </a:p>
                    <a:p>
                      <a:pPr>
                        <a:spcAft>
                          <a:spcPts val="0"/>
                        </a:spcAft>
                        <a:tabLst>
                          <a:tab pos="180975" algn="l"/>
                        </a:tabLst>
                      </a:pPr>
                      <a:r>
                        <a:rPr lang="nl-NL" sz="1100" kern="150" dirty="0">
                          <a:effectLst/>
                          <a:latin typeface="Verdana"/>
                          <a:ea typeface="DejaVu Sans"/>
                          <a:cs typeface="Lohit Hindi"/>
                        </a:rPr>
                        <a:t> </a:t>
                      </a:r>
                    </a:p>
                    <a:p>
                      <a:pPr>
                        <a:spcAft>
                          <a:spcPts val="0"/>
                        </a:spcAft>
                        <a:tabLst>
                          <a:tab pos="180975" algn="l"/>
                        </a:tabLst>
                      </a:pPr>
                      <a:r>
                        <a:rPr lang="nl-NL" sz="1100" kern="150" dirty="0">
                          <a:effectLst/>
                          <a:latin typeface="Verdana"/>
                          <a:ea typeface="DejaVu Sans"/>
                          <a:cs typeface="Lohit Hindi"/>
                        </a:rPr>
                        <a:t>Het door </a:t>
                      </a:r>
                      <a:r>
                        <a:rPr lang="nl-NL" sz="1100" kern="150" dirty="0" err="1">
                          <a:effectLst/>
                          <a:latin typeface="Verdana"/>
                          <a:ea typeface="DejaVu Sans"/>
                          <a:cs typeface="Lohit Hindi"/>
                        </a:rPr>
                        <a:t>decontaminatie</a:t>
                      </a:r>
                      <a:r>
                        <a:rPr lang="nl-NL" sz="1100" kern="150" dirty="0">
                          <a:effectLst/>
                          <a:latin typeface="Verdana"/>
                          <a:ea typeface="DejaVu Sans"/>
                          <a:cs typeface="Lohit Hindi"/>
                        </a:rPr>
                        <a:t> wegnemen van het infectierisico van infectieuze afvalstoffen is onder voorwaarden alleen toegestaan voor deelstroom 3 waarbij de </a:t>
                      </a:r>
                      <a:r>
                        <a:rPr lang="nl-NL" sz="1100" kern="150" dirty="0" err="1">
                          <a:effectLst/>
                          <a:latin typeface="Verdana"/>
                          <a:ea typeface="DejaVu Sans"/>
                          <a:cs typeface="Lohit Hindi"/>
                        </a:rPr>
                        <a:t>gedecontamineerde</a:t>
                      </a:r>
                      <a:r>
                        <a:rPr lang="nl-NL" sz="1100" kern="150" dirty="0">
                          <a:effectLst/>
                          <a:latin typeface="Verdana"/>
                          <a:ea typeface="DejaVu Sans"/>
                          <a:cs typeface="Lohit Hindi"/>
                        </a:rPr>
                        <a:t> stroom verwerkt wordt conform de minimumstandaard onder c. De </a:t>
                      </a:r>
                      <a:r>
                        <a:rPr lang="nl-NL" sz="1100" kern="150" dirty="0" err="1">
                          <a:effectLst/>
                          <a:latin typeface="Verdana"/>
                          <a:ea typeface="DejaVu Sans"/>
                          <a:cs typeface="Lohit Hindi"/>
                        </a:rPr>
                        <a:t>gedecontamineerde</a:t>
                      </a:r>
                      <a:r>
                        <a:rPr lang="nl-NL" sz="1100" kern="150" dirty="0">
                          <a:effectLst/>
                          <a:latin typeface="Verdana"/>
                          <a:ea typeface="DejaVu Sans"/>
                          <a:cs typeface="Lohit Hindi"/>
                        </a:rPr>
                        <a:t> stroom mag niet worden gemengd met een niet </a:t>
                      </a:r>
                      <a:r>
                        <a:rPr lang="nl-NL" sz="1100" kern="150" dirty="0" err="1">
                          <a:effectLst/>
                          <a:latin typeface="Verdana"/>
                          <a:ea typeface="DejaVu Sans"/>
                          <a:cs typeface="Lohit Hindi"/>
                        </a:rPr>
                        <a:t>gedecontamineerde</a:t>
                      </a:r>
                      <a:r>
                        <a:rPr lang="nl-NL" sz="1100" kern="150" dirty="0">
                          <a:effectLst/>
                          <a:latin typeface="Verdana"/>
                          <a:ea typeface="DejaVu Sans"/>
                          <a:cs typeface="Lohit Hindi"/>
                        </a:rPr>
                        <a:t> 180104 stroom.</a:t>
                      </a: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687">
                <a:tc>
                  <a:txBody>
                    <a:bodyPr/>
                    <a:lstStyle/>
                    <a:p>
                      <a:pPr>
                        <a:spcAft>
                          <a:spcPts val="0"/>
                        </a:spcAft>
                      </a:pPr>
                      <a:r>
                        <a:rPr lang="nl-NL" sz="800" kern="150">
                          <a:effectLst/>
                          <a:latin typeface="Verdana"/>
                          <a:ea typeface="DejaVu Sans"/>
                          <a:cs typeface="Lohit Hindi"/>
                        </a:rPr>
                        <a:t>b</a:t>
                      </a:r>
                      <a:endParaRPr lang="nl-NL" sz="900" kern="150">
                        <a:effectLst/>
                        <a:latin typeface="Verdana"/>
                        <a:ea typeface="DejaVu Sans"/>
                        <a:cs typeface="Lohit Hindi"/>
                      </a:endParaRP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spcAft>
                          <a:spcPts val="0"/>
                        </a:spcAft>
                      </a:pPr>
                      <a:r>
                        <a:rPr lang="nl-NL" sz="1100" kern="150" dirty="0">
                          <a:effectLst/>
                          <a:latin typeface="Verdana"/>
                          <a:ea typeface="DejaVu Sans"/>
                          <a:cs typeface="Lohit Hindi"/>
                        </a:rPr>
                        <a:t>Infectieuze afvalstoffen, en cytotoxische en cytostatische geneesmiddelen van gezondheidszorg bij dieren</a:t>
                      </a: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0975" algn="l"/>
                        </a:tabLst>
                      </a:pPr>
                      <a:r>
                        <a:rPr lang="nl-NL" sz="1100" kern="150" dirty="0">
                          <a:effectLst/>
                          <a:latin typeface="Verdana"/>
                          <a:ea typeface="DejaVu Sans"/>
                          <a:cs typeface="Lohit Hindi"/>
                        </a:rPr>
                        <a:t>Verbranden als vorm van verwijdering onder voorwaarde dat dit leidt tot volledige vernietiging van alle infectieuze materialen en cytotoxische en cytostatische geneesmiddelen. Dit geldt ook bij hoogwaardiger verwerking. Indien de Gezondheids- en welzijnswet voor dieren en/of Wet Dieren van toepassing is, moet bij de verwerking ook hieraan worden voldaan </a:t>
                      </a: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557">
                <a:tc>
                  <a:txBody>
                    <a:bodyPr/>
                    <a:lstStyle/>
                    <a:p>
                      <a:pPr>
                        <a:spcAft>
                          <a:spcPts val="0"/>
                        </a:spcAft>
                      </a:pPr>
                      <a:r>
                        <a:rPr lang="nl-NL" sz="800" kern="150">
                          <a:effectLst/>
                          <a:latin typeface="Verdana"/>
                          <a:ea typeface="DejaVu Sans"/>
                          <a:cs typeface="Lohit Hindi"/>
                        </a:rPr>
                        <a:t>c</a:t>
                      </a:r>
                      <a:endParaRPr lang="nl-NL" sz="900" kern="150">
                        <a:effectLst/>
                        <a:latin typeface="Verdana"/>
                        <a:ea typeface="DejaVu Sans"/>
                        <a:cs typeface="Lohit Hindi"/>
                      </a:endParaRP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spcAft>
                          <a:spcPts val="0"/>
                        </a:spcAft>
                      </a:pPr>
                      <a:r>
                        <a:rPr lang="nl-NL" sz="1100" kern="150">
                          <a:effectLst/>
                          <a:latin typeface="Verdana"/>
                          <a:ea typeface="DejaVu Sans"/>
                          <a:cs typeface="Lohit Hindi"/>
                        </a:rPr>
                        <a:t>Overig afval uit de gezondheidszorg van mens en dier</a:t>
                      </a: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kern="150" dirty="0">
                          <a:effectLst/>
                          <a:latin typeface="Verdana"/>
                          <a:ea typeface="DejaVu Sans"/>
                          <a:cs typeface="Lohit Hindi"/>
                        </a:rPr>
                        <a:t>Verbranden als vorm van verwijdering.</a:t>
                      </a:r>
                    </a:p>
                  </a:txBody>
                  <a:tcPr marL="36195" marR="36195" marT="6985" marB="69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2631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307777"/>
          </a:xfrm>
        </p:spPr>
        <p:txBody>
          <a:bodyPr/>
          <a:lstStyle/>
          <a:p>
            <a:r>
              <a:rPr lang="nl-NL" sz="2000" dirty="0"/>
              <a:t>Sectorplan 11	Kunststof en rubber</a:t>
            </a:r>
          </a:p>
        </p:txBody>
      </p:sp>
      <p:sp>
        <p:nvSpPr>
          <p:cNvPr id="3" name="Tijdelijke aanduiding voor tekst 2"/>
          <p:cNvSpPr>
            <a:spLocks noGrp="1"/>
          </p:cNvSpPr>
          <p:nvPr>
            <p:ph type="body" sz="quarter" idx="11"/>
          </p:nvPr>
        </p:nvSpPr>
        <p:spPr>
          <a:xfrm>
            <a:off x="323528" y="1916832"/>
            <a:ext cx="8402400" cy="4140000"/>
          </a:xfrm>
        </p:spPr>
        <p:txBody>
          <a:bodyPr/>
          <a:lstStyle/>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548732164"/>
              </p:ext>
            </p:extLst>
          </p:nvPr>
        </p:nvGraphicFramePr>
        <p:xfrm>
          <a:off x="251517" y="1772816"/>
          <a:ext cx="8568954" cy="3980285"/>
        </p:xfrm>
        <a:graphic>
          <a:graphicData uri="http://schemas.openxmlformats.org/drawingml/2006/table">
            <a:tbl>
              <a:tblPr firstRow="1" firstCol="1" bandRow="1"/>
              <a:tblGrid>
                <a:gridCol w="309834"/>
                <a:gridCol w="1704543"/>
                <a:gridCol w="6554577"/>
              </a:tblGrid>
              <a:tr h="344749">
                <a:tc>
                  <a:txBody>
                    <a:bodyPr/>
                    <a:lstStyle/>
                    <a:p>
                      <a:pPr algn="ctr">
                        <a:spcAft>
                          <a:spcPts val="0"/>
                        </a:spcAft>
                      </a:pPr>
                      <a:r>
                        <a:rPr lang="nl-NL" sz="800" i="1" kern="150" dirty="0">
                          <a:effectLst/>
                          <a:latin typeface="Verdana"/>
                          <a:ea typeface="DejaVu Sans"/>
                          <a:cs typeface="Lohit Hindi"/>
                        </a:rPr>
                        <a:t> </a:t>
                      </a:r>
                      <a:endParaRPr lang="nl-NL" sz="900" kern="150" dirty="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nl-NL" sz="800" i="1" kern="150">
                          <a:effectLst/>
                          <a:latin typeface="Verdana"/>
                          <a:ea typeface="DejaVu Sans"/>
                          <a:cs typeface="Lohit Hindi"/>
                        </a:rPr>
                        <a:t>Afvalstoffen / deelstroom</a:t>
                      </a:r>
                      <a:endParaRPr lang="nl-NL" sz="900" kern="15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nl-NL" sz="800" i="1" kern="150">
                          <a:effectLst/>
                          <a:latin typeface="Verdana"/>
                          <a:ea typeface="DejaVu Sans"/>
                          <a:cs typeface="Lohit Hindi"/>
                        </a:rPr>
                        <a:t>Minimumstandaard voor verwerking (en eventuele voorwaarden)</a:t>
                      </a:r>
                      <a:endParaRPr lang="nl-NL" sz="900" kern="15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698673">
                <a:tc>
                  <a:txBody>
                    <a:bodyPr/>
                    <a:lstStyle/>
                    <a:p>
                      <a:pPr algn="ctr">
                        <a:spcAft>
                          <a:spcPts val="0"/>
                        </a:spcAft>
                      </a:pPr>
                      <a:r>
                        <a:rPr lang="nl-NL" sz="800" kern="150">
                          <a:effectLst/>
                          <a:latin typeface="Verdana"/>
                          <a:ea typeface="DejaVu Sans"/>
                          <a:cs typeface="Lohit Hindi"/>
                        </a:rPr>
                        <a:t>a</a:t>
                      </a:r>
                      <a:endParaRPr lang="nl-NL" sz="900" kern="15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a:effectLst/>
                          <a:latin typeface="Verdana"/>
                          <a:ea typeface="DejaVu Sans"/>
                          <a:cs typeface="Lohit Hindi"/>
                        </a:rPr>
                        <a:t>Gemengd kunststof</a:t>
                      </a:r>
                    </a:p>
                    <a:p>
                      <a:pPr>
                        <a:spcAft>
                          <a:spcPts val="0"/>
                        </a:spcAft>
                      </a:pPr>
                      <a:r>
                        <a:rPr lang="nl-NL" sz="1000" kern="150">
                          <a:effectLst/>
                          <a:latin typeface="Verdana"/>
                          <a:ea typeface="DejaVu Sans"/>
                          <a:cs typeface="Lohit Hindi"/>
                        </a:rPr>
                        <a:t>(excl. kunstgras)</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dirty="0">
                          <a:effectLst/>
                          <a:latin typeface="Verdana"/>
                          <a:ea typeface="DejaVu Sans"/>
                          <a:cs typeface="Lohit Hindi"/>
                        </a:rPr>
                        <a:t>Sorteren of anderszins verwerken met als doel thermoplasten, thermoharders, elastomeren van elkaar te scheiden t.b.v. verdere verwerking volgens de respectievelijke minimumstandaarden beschreven in deze tabel. </a:t>
                      </a:r>
                    </a:p>
                    <a:p>
                      <a:pPr>
                        <a:spcAft>
                          <a:spcPts val="0"/>
                        </a:spcAft>
                      </a:pPr>
                      <a:r>
                        <a:rPr lang="nl-NL" sz="1000" kern="150" dirty="0">
                          <a:effectLst/>
                          <a:latin typeface="Verdana"/>
                          <a:ea typeface="DejaVu Sans"/>
                          <a:cs typeface="Lohit Hindi"/>
                        </a:rPr>
                        <a:t> </a:t>
                      </a:r>
                    </a:p>
                    <a:p>
                      <a:pPr>
                        <a:spcAft>
                          <a:spcPts val="0"/>
                        </a:spcAft>
                      </a:pPr>
                      <a:r>
                        <a:rPr lang="nl-NL" sz="1000" kern="150" dirty="0">
                          <a:effectLst/>
                          <a:latin typeface="Verdana"/>
                          <a:ea typeface="DejaVu Sans"/>
                          <a:cs typeface="Arial"/>
                        </a:rPr>
                        <a:t>Indien bovenstaande verwerking voor gemengde fracties –waaronder residuen uit sortering van gemengd kunststof</a:t>
                      </a:r>
                      <a:endParaRPr lang="nl-NL" sz="1000" kern="150" dirty="0">
                        <a:effectLst/>
                        <a:latin typeface="Verdana"/>
                        <a:ea typeface="DejaVu Sans"/>
                        <a:cs typeface="Lohit Hindi"/>
                      </a:endParaRPr>
                    </a:p>
                    <a:p>
                      <a:pPr marL="342900" lvl="0" indent="-342900">
                        <a:spcAft>
                          <a:spcPts val="0"/>
                        </a:spcAft>
                        <a:buSzPts val="900"/>
                        <a:buFont typeface="Symbol"/>
                        <a:buChar char=""/>
                        <a:tabLst>
                          <a:tab pos="144145" algn="l"/>
                        </a:tabLst>
                      </a:pPr>
                      <a:r>
                        <a:rPr lang="nl-NL" sz="1000" kern="150" dirty="0">
                          <a:effectLst/>
                          <a:latin typeface="Verdana"/>
                          <a:ea typeface="DejaVu Sans"/>
                          <a:cs typeface="Lohit Hindi"/>
                        </a:rPr>
                        <a:t>gezien de aard of samenstelling, technische niet mogelijk is, of</a:t>
                      </a:r>
                    </a:p>
                    <a:p>
                      <a:pPr marL="342900" lvl="0" indent="-342900">
                        <a:spcAft>
                          <a:spcPts val="0"/>
                        </a:spcAft>
                        <a:buSzPts val="900"/>
                        <a:buFont typeface="Symbol"/>
                        <a:buChar char=""/>
                        <a:tabLst>
                          <a:tab pos="144145" algn="l"/>
                        </a:tabLst>
                      </a:pPr>
                      <a:r>
                        <a:rPr lang="nl-NL" sz="1000" kern="150" dirty="0">
                          <a:effectLst/>
                          <a:latin typeface="Verdana"/>
                          <a:ea typeface="DejaVu Sans"/>
                          <a:cs typeface="Lohit Hindi"/>
                        </a:rPr>
                        <a:t>zo duur is dat de kosten voor afgifte van deze partijen aan de poort van de verwerker door de ontdoener meer zouden bedragen dan €205,-/ton, </a:t>
                      </a:r>
                    </a:p>
                    <a:p>
                      <a:pPr>
                        <a:spcAft>
                          <a:spcPts val="0"/>
                        </a:spcAft>
                      </a:pPr>
                      <a:r>
                        <a:rPr lang="nl-NL" sz="1000" kern="150" dirty="0">
                          <a:effectLst/>
                          <a:latin typeface="Verdana"/>
                          <a:ea typeface="DejaVu Sans"/>
                          <a:cs typeface="Arial"/>
                        </a:rPr>
                        <a:t>is de minimumstandaard ‘h</a:t>
                      </a:r>
                      <a:r>
                        <a:rPr lang="nl-NL" sz="1000" kern="150" dirty="0">
                          <a:effectLst/>
                          <a:latin typeface="Verdana"/>
                          <a:ea typeface="DejaVu Sans"/>
                          <a:cs typeface="Lohit Hindi"/>
                        </a:rPr>
                        <a:t>oofdgebruik als brandstof (als vorm van nuttige toepassing)’.</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493">
                <a:tc>
                  <a:txBody>
                    <a:bodyPr/>
                    <a:lstStyle/>
                    <a:p>
                      <a:pPr algn="ctr">
                        <a:spcAft>
                          <a:spcPts val="0"/>
                        </a:spcAft>
                      </a:pPr>
                      <a:r>
                        <a:rPr lang="nl-NL" sz="800" kern="150">
                          <a:effectLst/>
                          <a:latin typeface="Verdana"/>
                          <a:ea typeface="DejaVu Sans"/>
                          <a:cs typeface="Lohit Hindi"/>
                        </a:rPr>
                        <a:t>b</a:t>
                      </a:r>
                      <a:endParaRPr lang="nl-NL" sz="900" kern="15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a:effectLst/>
                          <a:latin typeface="Verdana"/>
                          <a:ea typeface="DejaVu Sans"/>
                          <a:cs typeface="Lohit Hindi"/>
                        </a:rPr>
                        <a:t>Thermoplastische kunststof</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a:effectLst/>
                          <a:latin typeface="Verdana"/>
                          <a:ea typeface="DejaVu Sans"/>
                          <a:cs typeface="Lohit Hindi"/>
                        </a:rPr>
                        <a:t>Recycling met inachtneming van het algemene mengbeleid (</a:t>
                      </a:r>
                      <a:r>
                        <a:rPr lang="nl-NL" sz="1000" u="sng" kern="150">
                          <a:solidFill>
                            <a:srgbClr val="0000FF"/>
                          </a:solidFill>
                          <a:effectLst/>
                          <a:latin typeface="Verdana"/>
                          <a:ea typeface="DejaVu Sans"/>
                          <a:cs typeface="Lohit Hindi"/>
                          <a:hlinkClick r:id="rId2"/>
                        </a:rPr>
                        <a:t>hoofdstuk B.7</a:t>
                      </a:r>
                      <a:r>
                        <a:rPr lang="nl-NL" sz="1000" kern="150">
                          <a:effectLst/>
                          <a:latin typeface="Verdana"/>
                          <a:ea typeface="DejaVu Sans"/>
                          <a:cs typeface="Lohit Hindi"/>
                        </a:rPr>
                        <a:t> beleidskader).</a:t>
                      </a:r>
                    </a:p>
                    <a:p>
                      <a:pPr>
                        <a:spcAft>
                          <a:spcPts val="0"/>
                        </a:spcAft>
                      </a:pPr>
                      <a:r>
                        <a:rPr lang="nl-NL" sz="1000" kern="150">
                          <a:effectLst/>
                          <a:latin typeface="Verdana"/>
                          <a:ea typeface="DejaVu Sans"/>
                          <a:cs typeface="Arial"/>
                        </a:rPr>
                        <a:t> </a:t>
                      </a:r>
                      <a:endParaRPr lang="nl-NL" sz="1000" kern="150">
                        <a:effectLst/>
                        <a:latin typeface="Verdana"/>
                        <a:ea typeface="DejaVu Sans"/>
                        <a:cs typeface="Lohit Hindi"/>
                      </a:endParaRPr>
                    </a:p>
                    <a:p>
                      <a:pPr>
                        <a:spcAft>
                          <a:spcPts val="0"/>
                        </a:spcAft>
                      </a:pPr>
                      <a:r>
                        <a:rPr lang="nl-NL" sz="1000" kern="150">
                          <a:effectLst/>
                          <a:latin typeface="Verdana"/>
                          <a:ea typeface="DejaVu Sans"/>
                          <a:cs typeface="Arial"/>
                        </a:rPr>
                        <a:t>Indien recycling voor thermoplastische kunststoffen</a:t>
                      </a:r>
                      <a:r>
                        <a:rPr lang="nl-NL" sz="1000" kern="150">
                          <a:effectLst/>
                          <a:latin typeface="Verdana"/>
                          <a:ea typeface="DejaVu Sans"/>
                          <a:cs typeface="Lohit Hindi"/>
                        </a:rPr>
                        <a:t> zo duur is dat de kosten voor afgifte door de producent/ontdoener meer zouden bedragen dan €205,-/ton, </a:t>
                      </a:r>
                      <a:r>
                        <a:rPr lang="nl-NL" sz="1000" kern="150">
                          <a:effectLst/>
                          <a:latin typeface="Verdana"/>
                          <a:ea typeface="DejaVu Sans"/>
                          <a:cs typeface="Arial"/>
                        </a:rPr>
                        <a:t>is de minimumstandaard ‘h</a:t>
                      </a:r>
                      <a:r>
                        <a:rPr lang="nl-NL" sz="1000" kern="150">
                          <a:effectLst/>
                          <a:latin typeface="Verdana"/>
                          <a:ea typeface="DejaVu Sans"/>
                          <a:cs typeface="Lohit Hindi"/>
                        </a:rPr>
                        <a:t>oofdgebruik als brandstof (als vorm van nuttige toepassing)’.</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49">
                <a:tc>
                  <a:txBody>
                    <a:bodyPr/>
                    <a:lstStyle/>
                    <a:p>
                      <a:pPr algn="ctr">
                        <a:spcAft>
                          <a:spcPts val="0"/>
                        </a:spcAft>
                      </a:pPr>
                      <a:r>
                        <a:rPr lang="nl-NL" sz="800" kern="150">
                          <a:effectLst/>
                          <a:latin typeface="Verdana"/>
                          <a:ea typeface="DejaVu Sans"/>
                          <a:cs typeface="Lohit Hindi"/>
                        </a:rPr>
                        <a:t>c</a:t>
                      </a:r>
                      <a:endParaRPr lang="nl-NL" sz="900" kern="15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a:effectLst/>
                          <a:latin typeface="Verdana"/>
                          <a:ea typeface="DejaVu Sans"/>
                          <a:cs typeface="Lohit Hindi"/>
                        </a:rPr>
                        <a:t>Thermohardende kunststof </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a:effectLst/>
                          <a:latin typeface="Verdana"/>
                          <a:ea typeface="DejaVu Sans"/>
                          <a:cs typeface="Lohit Hindi"/>
                        </a:rPr>
                        <a:t>Andere nuttige toepassing, waaronder hoofdgebruik als brandstof.</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621">
                <a:tc>
                  <a:txBody>
                    <a:bodyPr/>
                    <a:lstStyle/>
                    <a:p>
                      <a:pPr algn="ctr">
                        <a:spcAft>
                          <a:spcPts val="0"/>
                        </a:spcAft>
                      </a:pPr>
                      <a:r>
                        <a:rPr lang="nl-NL" sz="800" kern="150">
                          <a:effectLst/>
                          <a:latin typeface="Verdana"/>
                          <a:ea typeface="DejaVu Sans"/>
                          <a:cs typeface="Lohit Hindi"/>
                        </a:rPr>
                        <a:t>d</a:t>
                      </a:r>
                      <a:endParaRPr lang="nl-NL" sz="900" kern="150">
                        <a:effectLst/>
                        <a:latin typeface="Verdana"/>
                        <a:ea typeface="DejaVu Sans"/>
                        <a:cs typeface="Lohit Hindi"/>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kern="150">
                          <a:effectLst/>
                          <a:latin typeface="Verdana"/>
                          <a:ea typeface="DejaVu Sans"/>
                          <a:cs typeface="Lohit Hindi"/>
                        </a:rPr>
                        <a:t>Elastomeren (rubber, siliconen), m.u.v. banden van voertuigen</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spcAft>
                          <a:spcPts val="0"/>
                        </a:spcAft>
                        <a:tabLst>
                          <a:tab pos="144145" algn="l"/>
                          <a:tab pos="449580" algn="l"/>
                        </a:tabLst>
                      </a:pPr>
                      <a:r>
                        <a:rPr lang="nl-NL" sz="1000" kern="150" dirty="0">
                          <a:effectLst/>
                          <a:latin typeface="Verdana"/>
                          <a:ea typeface="DejaVu Sans"/>
                          <a:cs typeface="Lohit Hindi"/>
                        </a:rPr>
                        <a:t>Andere nuttige toepassing, waaronder hoofdgebruik als brandstof.</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6386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Hierna nog vragen?</a:t>
            </a:r>
            <a:endParaRPr lang="nl-NL" dirty="0"/>
          </a:p>
        </p:txBody>
      </p:sp>
      <p:sp>
        <p:nvSpPr>
          <p:cNvPr id="3" name="Tijdelijke aanduiding voor tekst 2"/>
          <p:cNvSpPr>
            <a:spLocks noGrp="1"/>
          </p:cNvSpPr>
          <p:nvPr>
            <p:ph type="body" sz="quarter" idx="11"/>
          </p:nvPr>
        </p:nvSpPr>
        <p:spPr/>
        <p:txBody>
          <a:bodyPr/>
          <a:lstStyle/>
          <a:p>
            <a:pPr marL="0" indent="0">
              <a:buNone/>
            </a:pPr>
            <a:r>
              <a:rPr lang="nl-NL" b="1" dirty="0" smtClean="0"/>
              <a:t>Helpdesk Afvalbeheer</a:t>
            </a:r>
            <a:endParaRPr lang="nl-NL" dirty="0" smtClean="0"/>
          </a:p>
          <a:p>
            <a:r>
              <a:rPr lang="nl-NL" dirty="0" smtClean="0"/>
              <a:t>vraag </a:t>
            </a:r>
            <a:r>
              <a:rPr lang="nl-NL" dirty="0"/>
              <a:t>altijd stellen via </a:t>
            </a:r>
            <a:r>
              <a:rPr lang="nl-NL" dirty="0" smtClean="0">
                <a:hlinkClick r:id="rId2"/>
              </a:rPr>
              <a:t>contactformulier</a:t>
            </a:r>
            <a:endParaRPr lang="nl-NL" dirty="0" smtClean="0"/>
          </a:p>
          <a:p>
            <a:r>
              <a:rPr lang="nl-NL" dirty="0" smtClean="0"/>
              <a:t>ook </a:t>
            </a:r>
            <a:r>
              <a:rPr lang="nl-NL" dirty="0"/>
              <a:t>telefonisch </a:t>
            </a:r>
            <a:r>
              <a:rPr lang="nl-NL" dirty="0" smtClean="0"/>
              <a:t>op werkdagen 9-12 uur, telefoon 088 </a:t>
            </a:r>
            <a:r>
              <a:rPr lang="nl-NL" dirty="0"/>
              <a:t>79 77 </a:t>
            </a:r>
            <a:r>
              <a:rPr lang="nl-NL" dirty="0" smtClean="0"/>
              <a:t>102</a:t>
            </a:r>
          </a:p>
          <a:p>
            <a:endParaRPr lang="nl-NL" dirty="0"/>
          </a:p>
          <a:p>
            <a:pPr marL="0" indent="0">
              <a:buNone/>
            </a:pPr>
            <a:r>
              <a:rPr lang="nl-NL" dirty="0">
                <a:hlinkClick r:id="rId3"/>
              </a:rPr>
              <a:t>http://www.rwsleefomgeving.nl/helpdesk/afvalbeheer</a:t>
            </a:r>
            <a:r>
              <a:rPr lang="nl-NL" dirty="0" smtClean="0">
                <a:hlinkClick r:id="rId3"/>
              </a:rPr>
              <a:t>/</a:t>
            </a:r>
            <a:r>
              <a:rPr lang="nl-NL" dirty="0" smtClean="0"/>
              <a:t> </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299" y="1340768"/>
            <a:ext cx="2828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644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4"/>
          <p:cNvSpPr>
            <a:spLocks noGrp="1"/>
          </p:cNvSpPr>
          <p:nvPr>
            <p:ph type="ctrTitle"/>
          </p:nvPr>
        </p:nvSpPr>
        <p:spPr>
          <a:xfrm>
            <a:off x="5037138" y="2936756"/>
            <a:ext cx="3598862" cy="800219"/>
          </a:xfrm>
        </p:spPr>
        <p:txBody>
          <a:bodyPr>
            <a:spAutoFit/>
          </a:bodyPr>
          <a:lstStyle/>
          <a:p>
            <a:pPr eaLnBrk="1" hangingPunct="1"/>
            <a:r>
              <a:rPr lang="nl-NL" altLang="nl-NL" dirty="0" smtClean="0"/>
              <a:t>ZZS Afvalwater, Lucht</a:t>
            </a:r>
          </a:p>
        </p:txBody>
      </p:sp>
      <p:sp>
        <p:nvSpPr>
          <p:cNvPr id="5123" name="Ondertitel 5"/>
          <p:cNvSpPr>
            <a:spLocks noGrp="1"/>
          </p:cNvSpPr>
          <p:nvPr>
            <p:ph type="subTitle" idx="1"/>
          </p:nvPr>
        </p:nvSpPr>
        <p:spPr>
          <a:xfrm>
            <a:off x="5037138" y="3779838"/>
            <a:ext cx="3598862" cy="1752600"/>
          </a:xfrm>
        </p:spPr>
        <p:txBody>
          <a:bodyPr/>
          <a:lstStyle/>
          <a:p>
            <a:pPr eaLnBrk="1" hangingPunct="1"/>
            <a:endParaRPr lang="nl-NL" altLang="nl-NL" dirty="0" smtClean="0">
              <a:solidFill>
                <a:schemeClr val="tx1"/>
              </a:solidFill>
            </a:endParaRPr>
          </a:p>
          <a:p>
            <a:pPr eaLnBrk="1" hangingPunct="1"/>
            <a:endParaRPr lang="nl-NL" altLang="nl-NL" dirty="0" smtClean="0">
              <a:solidFill>
                <a:schemeClr val="tx1"/>
              </a:solidFill>
            </a:endParaRPr>
          </a:p>
          <a:p>
            <a:pPr eaLnBrk="1" hangingPunct="1"/>
            <a:endParaRPr lang="nl-NL" altLang="nl-NL" dirty="0" smtClean="0"/>
          </a:p>
          <a:p>
            <a:pPr eaLnBrk="1" hangingPunct="1"/>
            <a:r>
              <a:rPr lang="nl-NL" altLang="nl-NL" dirty="0" smtClean="0">
                <a:solidFill>
                  <a:schemeClr val="tx1"/>
                </a:solidFill>
              </a:rPr>
              <a:t>Touraj Fateh Amirkhiz (InfoMil)</a:t>
            </a:r>
          </a:p>
          <a:p>
            <a:pPr eaLnBrk="1" hangingPunct="1"/>
            <a:r>
              <a:rPr lang="nl-NL" altLang="nl-NL" dirty="0" smtClean="0">
                <a:solidFill>
                  <a:schemeClr val="tx1"/>
                </a:solidFill>
              </a:rPr>
              <a:t>14 november 2017</a:t>
            </a:r>
            <a:endParaRPr lang="nl-NL" altLang="nl-NL" dirty="0">
              <a:solidFill>
                <a:schemeClr val="tx1"/>
              </a:solidFill>
            </a:endParaRPr>
          </a:p>
        </p:txBody>
      </p:sp>
      <p:pic>
        <p:nvPicPr>
          <p:cNvPr id="5124" name="Picture 12" descr="LuchtRGB"/>
          <p:cNvPicPr>
            <a:picLocks noChangeAspect="1" noChangeArrowheads="1"/>
          </p:cNvPicPr>
          <p:nvPr/>
        </p:nvPicPr>
        <p:blipFill>
          <a:blip r:embed="rId3">
            <a:extLst>
              <a:ext uri="{28A0092B-C50C-407E-A947-70E740481C1C}">
                <a14:useLocalDpi xmlns:a14="http://schemas.microsoft.com/office/drawing/2010/main" val="0"/>
              </a:ext>
            </a:extLst>
          </a:blip>
          <a:srcRect l="12575" r="50308"/>
          <a:stretch>
            <a:fillRect/>
          </a:stretch>
        </p:blipFill>
        <p:spPr bwMode="auto">
          <a:xfrm>
            <a:off x="-28575" y="0"/>
            <a:ext cx="46005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LogoLandm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91440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half" idx="10"/>
          </p:nvPr>
        </p:nvSpPr>
        <p:spPr/>
        <p:txBody>
          <a:bodyPr/>
          <a:lstStyle/>
          <a:p>
            <a:pPr>
              <a:defRPr/>
            </a:pPr>
            <a:r>
              <a:rPr lang="nl-NL" smtClean="0"/>
              <a:t>14 november 2017</a:t>
            </a:r>
            <a:endParaRPr lang="nl-NL" dirty="0"/>
          </a:p>
        </p:txBody>
      </p:sp>
    </p:spTree>
    <p:extLst>
      <p:ext uri="{BB962C8B-B14F-4D97-AF65-F5344CB8AC3E}">
        <p14:creationId xmlns:p14="http://schemas.microsoft.com/office/powerpoint/2010/main" val="1162131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is een stof ZZS </a:t>
            </a:r>
          </a:p>
        </p:txBody>
      </p:sp>
      <p:sp>
        <p:nvSpPr>
          <p:cNvPr id="3" name="Tijdelijke aanduiding voor tekst 2"/>
          <p:cNvSpPr>
            <a:spLocks noGrp="1"/>
          </p:cNvSpPr>
          <p:nvPr>
            <p:ph type="body" sz="quarter" idx="11"/>
          </p:nvPr>
        </p:nvSpPr>
        <p:spPr/>
        <p:txBody>
          <a:bodyPr/>
          <a:lstStyle/>
          <a:p>
            <a:r>
              <a:rPr lang="nl-NL" dirty="0"/>
              <a:t>De criteria ZZS vastgelegd in art. 57 van REACH-verordening:</a:t>
            </a:r>
          </a:p>
          <a:p>
            <a:pPr marL="800100" lvl="1" indent="-342900">
              <a:buFont typeface="+mj-lt"/>
              <a:buAutoNum type="alphaLcParenR"/>
            </a:pPr>
            <a:r>
              <a:rPr lang="nl-NL" dirty="0" smtClean="0"/>
              <a:t>Kankerverwekkend (C)</a:t>
            </a:r>
            <a:endParaRPr lang="nl-NL" dirty="0"/>
          </a:p>
          <a:p>
            <a:pPr marL="800100" lvl="1" indent="-342900">
              <a:buFont typeface="+mj-lt"/>
              <a:buAutoNum type="alphaLcParenR"/>
            </a:pPr>
            <a:r>
              <a:rPr lang="nl-NL" dirty="0" smtClean="0"/>
              <a:t>Mutageen (M)</a:t>
            </a:r>
            <a:endParaRPr lang="nl-NL" dirty="0"/>
          </a:p>
          <a:p>
            <a:pPr marL="800100" lvl="1" indent="-342900">
              <a:buFont typeface="+mj-lt"/>
              <a:buAutoNum type="alphaLcParenR"/>
            </a:pPr>
            <a:r>
              <a:rPr lang="nl-NL" dirty="0"/>
              <a:t>Schadelijk voor de </a:t>
            </a:r>
            <a:r>
              <a:rPr lang="nl-NL" dirty="0" smtClean="0"/>
              <a:t>Voorplanting (R) </a:t>
            </a:r>
          </a:p>
          <a:p>
            <a:pPr marL="800100" lvl="1" indent="-342900">
              <a:buFont typeface="+mj-lt"/>
              <a:buAutoNum type="alphaLcParenR"/>
            </a:pPr>
            <a:r>
              <a:rPr lang="nl-NL" dirty="0" smtClean="0"/>
              <a:t>Persistent </a:t>
            </a:r>
            <a:r>
              <a:rPr lang="nl-NL" dirty="0"/>
              <a:t>en </a:t>
            </a:r>
            <a:r>
              <a:rPr lang="nl-NL" dirty="0" err="1"/>
              <a:t>Bioaccumulerend</a:t>
            </a:r>
            <a:r>
              <a:rPr lang="nl-NL" dirty="0"/>
              <a:t> en Giftig (PBT)</a:t>
            </a:r>
          </a:p>
          <a:p>
            <a:pPr marL="800100" lvl="1" indent="-342900">
              <a:buFont typeface="+mj-lt"/>
              <a:buAutoNum type="alphaLcParenR"/>
            </a:pPr>
            <a:r>
              <a:rPr lang="nl-NL" dirty="0"/>
              <a:t>z</a:t>
            </a:r>
            <a:r>
              <a:rPr lang="nl-NL" dirty="0" smtClean="0"/>
              <a:t>eer </a:t>
            </a:r>
            <a:r>
              <a:rPr lang="nl-NL" dirty="0"/>
              <a:t>Persistent en zeer </a:t>
            </a:r>
            <a:r>
              <a:rPr lang="nl-NL" dirty="0" err="1"/>
              <a:t>Bioaccumulerend</a:t>
            </a:r>
            <a:r>
              <a:rPr lang="nl-NL" dirty="0"/>
              <a:t> (</a:t>
            </a:r>
            <a:r>
              <a:rPr lang="nl-NL" dirty="0" err="1"/>
              <a:t>zPzB</a:t>
            </a:r>
            <a:r>
              <a:rPr lang="nl-NL" dirty="0"/>
              <a:t>)</a:t>
            </a:r>
          </a:p>
          <a:p>
            <a:pPr marL="800100" lvl="1" indent="-342900">
              <a:buFont typeface="+mj-lt"/>
              <a:buAutoNum type="alphaLcParenR"/>
            </a:pPr>
            <a:r>
              <a:rPr lang="nl-NL" dirty="0" smtClean="0"/>
              <a:t>Soortgelijke </a:t>
            </a:r>
            <a:r>
              <a:rPr lang="nl-NL" dirty="0"/>
              <a:t>zorg </a:t>
            </a:r>
            <a:r>
              <a:rPr lang="nl-NL" dirty="0" smtClean="0"/>
              <a:t>(</a:t>
            </a:r>
            <a:r>
              <a:rPr lang="nl-NL" dirty="0"/>
              <a:t>zoals </a:t>
            </a:r>
            <a:r>
              <a:rPr lang="nl-NL" dirty="0" err="1"/>
              <a:t>hormoonverstorende</a:t>
            </a:r>
            <a:r>
              <a:rPr lang="nl-NL" dirty="0"/>
              <a:t> stoffen)</a:t>
            </a:r>
          </a:p>
          <a:p>
            <a:endParaRPr lang="nl-NL" dirty="0" smtClean="0"/>
          </a:p>
          <a:p>
            <a:r>
              <a:rPr lang="nl-NL" dirty="0" smtClean="0"/>
              <a:t>AB </a:t>
            </a:r>
            <a:r>
              <a:rPr lang="nl-NL" dirty="0"/>
              <a:t>art. 2.3b: definitie zeer zorgwekkende </a:t>
            </a:r>
            <a:r>
              <a:rPr lang="nl-NL" dirty="0" smtClean="0"/>
              <a:t>stoffen (ZZS</a:t>
            </a:r>
            <a:r>
              <a:rPr lang="nl-NL" dirty="0"/>
              <a:t>)</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5013734"/>
            <a:ext cx="1682750" cy="111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90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Bronnen voor identificatie</a:t>
            </a:r>
          </a:p>
        </p:txBody>
      </p:sp>
      <p:sp>
        <p:nvSpPr>
          <p:cNvPr id="3" name="Tijdelijke aanduiding voor tekst 2"/>
          <p:cNvSpPr>
            <a:spLocks noGrp="1"/>
          </p:cNvSpPr>
          <p:nvPr>
            <p:ph type="body" sz="quarter" idx="11"/>
          </p:nvPr>
        </p:nvSpPr>
        <p:spPr>
          <a:xfrm>
            <a:off x="430213" y="1773438"/>
            <a:ext cx="8402400" cy="4140000"/>
          </a:xfrm>
        </p:spPr>
        <p:txBody>
          <a:bodyPr/>
          <a:lstStyle/>
          <a:p>
            <a:pPr marL="0" indent="0">
              <a:buNone/>
            </a:pPr>
            <a:r>
              <a:rPr lang="nl-NL" dirty="0"/>
              <a:t>Voor identificatie is aangesloten bij bestaande internationale </a:t>
            </a:r>
            <a:r>
              <a:rPr lang="nl-NL" dirty="0" smtClean="0"/>
              <a:t>regelgeving</a:t>
            </a:r>
          </a:p>
          <a:p>
            <a:pPr marL="0" indent="0">
              <a:buNone/>
            </a:pPr>
            <a:endParaRPr lang="nl-NL" dirty="0"/>
          </a:p>
          <a:p>
            <a:r>
              <a:rPr lang="nl-NL" dirty="0"/>
              <a:t>EU verordening voor Indeling, Etikettering en Verpakking (CLP)</a:t>
            </a:r>
          </a:p>
          <a:p>
            <a:pPr lvl="1"/>
            <a:r>
              <a:rPr lang="nl-NL" dirty="0"/>
              <a:t>Op annex VI (geharmoniseerde indeling): CMR (cat. 1A/B)</a:t>
            </a:r>
          </a:p>
          <a:p>
            <a:r>
              <a:rPr lang="nl-NL" dirty="0"/>
              <a:t>EU kandidaatslijst REACH Annex XIV</a:t>
            </a:r>
          </a:p>
          <a:p>
            <a:r>
              <a:rPr lang="nl-NL" dirty="0"/>
              <a:t>EU-POP verordening</a:t>
            </a:r>
          </a:p>
          <a:p>
            <a:pPr lvl="1"/>
            <a:r>
              <a:rPr lang="nl-NL" dirty="0"/>
              <a:t>bevat Stockholm verdrag</a:t>
            </a:r>
          </a:p>
          <a:p>
            <a:pPr lvl="1"/>
            <a:r>
              <a:rPr lang="nl-NL" dirty="0"/>
              <a:t>en UN-ECE verdrag</a:t>
            </a:r>
          </a:p>
          <a:p>
            <a:r>
              <a:rPr lang="nl-NL" dirty="0"/>
              <a:t>EU Kaderrichtlijn water</a:t>
            </a:r>
          </a:p>
          <a:p>
            <a:pPr lvl="1"/>
            <a:r>
              <a:rPr lang="nl-NL" dirty="0"/>
              <a:t>alleen de prioritair gevaarlijke stoffen</a:t>
            </a:r>
          </a:p>
          <a:p>
            <a:r>
              <a:rPr lang="nl-NL" dirty="0"/>
              <a:t>OSPAR verdrag</a:t>
            </a:r>
          </a:p>
          <a:p>
            <a:pPr lvl="1"/>
            <a:r>
              <a:rPr lang="nl-NL" dirty="0" smtClean="0"/>
              <a:t>lijst voor prioritaire actie</a:t>
            </a:r>
          </a:p>
          <a:p>
            <a:endParaRPr lang="nl-NL" dirty="0"/>
          </a:p>
        </p:txBody>
      </p:sp>
    </p:spTree>
    <p:extLst>
      <p:ext uri="{BB962C8B-B14F-4D97-AF65-F5344CB8AC3E}">
        <p14:creationId xmlns:p14="http://schemas.microsoft.com/office/powerpoint/2010/main" val="46868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vinden we de antwoorden?</a:t>
            </a:r>
          </a:p>
        </p:txBody>
      </p:sp>
      <p:sp>
        <p:nvSpPr>
          <p:cNvPr id="3" name="Tijdelijke aanduiding voor tekst 2"/>
          <p:cNvSpPr>
            <a:spLocks noGrp="1"/>
          </p:cNvSpPr>
          <p:nvPr>
            <p:ph type="body" sz="quarter" idx="11"/>
          </p:nvPr>
        </p:nvSpPr>
        <p:spPr/>
        <p:txBody>
          <a:bodyPr/>
          <a:lstStyle/>
          <a:p>
            <a:r>
              <a:rPr lang="nl-NL" dirty="0"/>
              <a:t>RIVM:</a:t>
            </a:r>
          </a:p>
          <a:p>
            <a:pPr marL="457200" lvl="1" indent="0">
              <a:buNone/>
            </a:pPr>
            <a:r>
              <a:rPr lang="nl-NL" sz="1600" dirty="0" smtClean="0">
                <a:hlinkClick r:id="rId2"/>
              </a:rPr>
              <a:t>http</a:t>
            </a:r>
            <a:r>
              <a:rPr lang="nl-NL" sz="1600" dirty="0">
                <a:hlinkClick r:id="rId2"/>
              </a:rPr>
              <a:t>://www.rivm.nl/rvs/Stoffenlijsten/Zeer_Zorgwekkende_Stoffen</a:t>
            </a:r>
            <a:endParaRPr lang="nl-NL" sz="1600" dirty="0"/>
          </a:p>
          <a:p>
            <a:pPr lvl="1">
              <a:buFont typeface="Wingdings" panose="05000000000000000000" pitchFamily="2" charset="2"/>
              <a:buChar char="Ø"/>
            </a:pPr>
            <a:r>
              <a:rPr lang="nl-NL" sz="1600" dirty="0" smtClean="0"/>
              <a:t>	Inhoudelijke </a:t>
            </a:r>
            <a:r>
              <a:rPr lang="nl-NL" sz="1600" dirty="0"/>
              <a:t>vragen over </a:t>
            </a:r>
            <a:r>
              <a:rPr lang="nl-NL" sz="1600" dirty="0" smtClean="0"/>
              <a:t>ZZS</a:t>
            </a:r>
          </a:p>
          <a:p>
            <a:pPr lvl="2">
              <a:buFont typeface="Wingdings" panose="05000000000000000000" pitchFamily="2" charset="2"/>
              <a:buChar char="Ø"/>
            </a:pPr>
            <a:r>
              <a:rPr lang="nl-NL" sz="1600" dirty="0"/>
              <a:t>2x per jaar bijgewerkt  &gt;1400 </a:t>
            </a:r>
            <a:r>
              <a:rPr lang="nl-NL" sz="1600" dirty="0" smtClean="0"/>
              <a:t>ZZS</a:t>
            </a:r>
            <a:endParaRPr lang="nl-NL" sz="1600" dirty="0"/>
          </a:p>
          <a:p>
            <a:pPr marL="457200" lvl="1" indent="0">
              <a:buNone/>
            </a:pPr>
            <a:r>
              <a:rPr lang="nl-NL" sz="1600" dirty="0" smtClean="0"/>
              <a:t>RIVM-lijst</a:t>
            </a:r>
            <a:r>
              <a:rPr lang="nl-NL" sz="1600" dirty="0"/>
              <a:t>: samenvoeging van alle hierboven genoemde lijsten</a:t>
            </a:r>
          </a:p>
          <a:p>
            <a:pPr marL="0" indent="0">
              <a:buNone/>
            </a:pPr>
            <a:endParaRPr lang="nl-NL" sz="1600" dirty="0" smtClean="0"/>
          </a:p>
          <a:p>
            <a:r>
              <a:rPr lang="nl-NL" dirty="0" smtClean="0"/>
              <a:t>InfoMil/RWS </a:t>
            </a:r>
            <a:r>
              <a:rPr lang="nl-NL" dirty="0"/>
              <a:t>(</a:t>
            </a:r>
            <a:r>
              <a:rPr lang="nl-NL" dirty="0" err="1"/>
              <a:t>Helpdesken</a:t>
            </a:r>
            <a:r>
              <a:rPr lang="nl-NL" dirty="0"/>
              <a:t> Lucht, Water, Afval) </a:t>
            </a:r>
            <a:r>
              <a:rPr lang="nl-NL" sz="1600" dirty="0">
                <a:hlinkClick r:id="rId3"/>
              </a:rPr>
              <a:t>https://www.infomil.nl/</a:t>
            </a:r>
            <a:endParaRPr lang="nl-NL" sz="1600" dirty="0"/>
          </a:p>
          <a:p>
            <a:pPr lvl="2">
              <a:buFont typeface="Wingdings" panose="05000000000000000000" pitchFamily="2" charset="2"/>
              <a:buChar char="Ø"/>
            </a:pPr>
            <a:r>
              <a:rPr lang="nl-NL" sz="1600" dirty="0" smtClean="0"/>
              <a:t>Vragen </a:t>
            </a:r>
            <a:r>
              <a:rPr lang="nl-NL" sz="1600" dirty="0"/>
              <a:t>over </a:t>
            </a:r>
            <a:r>
              <a:rPr lang="nl-NL" sz="1600" dirty="0" smtClean="0"/>
              <a:t>regelgeving</a:t>
            </a:r>
          </a:p>
          <a:p>
            <a:pPr marL="622300" lvl="2" indent="0">
              <a:buNone/>
            </a:pPr>
            <a:endParaRPr lang="nl-NL" sz="1600" dirty="0"/>
          </a:p>
          <a:p>
            <a:r>
              <a:rPr lang="nl-NL" dirty="0" smtClean="0"/>
              <a:t>Andere </a:t>
            </a:r>
            <a:r>
              <a:rPr lang="nl-NL" dirty="0"/>
              <a:t>loketten (bijv. ECHA) </a:t>
            </a:r>
          </a:p>
          <a:p>
            <a:pPr lvl="1"/>
            <a:r>
              <a:rPr lang="nl-NL" sz="1600" dirty="0"/>
              <a:t>ECHA-website (t.b.v. CLP en REACH) wordt direct bijgewerkt</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525" y="1616497"/>
            <a:ext cx="2619375" cy="75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68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1"/>
          </p:nvPr>
        </p:nvSpPr>
        <p:spPr/>
        <p:txBody>
          <a:bodyPr/>
          <a:lstStyle/>
          <a:p>
            <a:endParaRPr lang="nl-NL" dirty="0"/>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239877"/>
            <a:ext cx="8383588" cy="457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788" y="3052763"/>
            <a:ext cx="14636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92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Mengsels</a:t>
            </a:r>
          </a:p>
        </p:txBody>
      </p:sp>
      <p:sp>
        <p:nvSpPr>
          <p:cNvPr id="3" name="Tijdelijke aanduiding voor tekst 2"/>
          <p:cNvSpPr>
            <a:spLocks noGrp="1"/>
          </p:cNvSpPr>
          <p:nvPr>
            <p:ph type="body" sz="quarter" idx="11"/>
          </p:nvPr>
        </p:nvSpPr>
        <p:spPr/>
        <p:txBody>
          <a:bodyPr/>
          <a:lstStyle/>
          <a:p>
            <a:r>
              <a:rPr lang="nl-NL" dirty="0"/>
              <a:t>Op dit moment onduidelijk hoe met mengsels om te gaan waarin ZZS als deelfractie aanwezig. </a:t>
            </a:r>
            <a:br>
              <a:rPr lang="nl-NL" dirty="0"/>
            </a:br>
            <a:endParaRPr lang="nl-NL" dirty="0"/>
          </a:p>
          <a:p>
            <a:r>
              <a:rPr lang="nl-NL" dirty="0"/>
              <a:t>RIVM en I&amp;M komen met een “werkdefinitie”. </a:t>
            </a:r>
            <a:br>
              <a:rPr lang="nl-NL" dirty="0"/>
            </a:br>
            <a:r>
              <a:rPr lang="nl-NL" dirty="0"/>
              <a:t>Gedacht wordt aan ZZS-deelfractie &gt; 0,1 % dan is de stof ZZS</a:t>
            </a:r>
          </a:p>
        </p:txBody>
      </p:sp>
    </p:spTree>
    <p:extLst>
      <p:ext uri="{BB962C8B-B14F-4D97-AF65-F5344CB8AC3E}">
        <p14:creationId xmlns:p14="http://schemas.microsoft.com/office/powerpoint/2010/main" val="73328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Beleid ZZS</a:t>
            </a:r>
          </a:p>
        </p:txBody>
      </p:sp>
      <p:sp>
        <p:nvSpPr>
          <p:cNvPr id="3" name="Tijdelijke aanduiding voor tekst 2"/>
          <p:cNvSpPr>
            <a:spLocks noGrp="1"/>
          </p:cNvSpPr>
          <p:nvPr>
            <p:ph type="body" sz="quarter" idx="11"/>
          </p:nvPr>
        </p:nvSpPr>
        <p:spPr/>
        <p:txBody>
          <a:bodyPr/>
          <a:lstStyle/>
          <a:p>
            <a:r>
              <a:rPr lang="nl-NL" dirty="0"/>
              <a:t>Uitfasering ZZS (nul emissie), door:</a:t>
            </a:r>
          </a:p>
          <a:p>
            <a:endParaRPr lang="nl-NL" dirty="0"/>
          </a:p>
          <a:p>
            <a:pPr lvl="1"/>
            <a:r>
              <a:rPr lang="nl-NL" dirty="0"/>
              <a:t>Stimuleren vervanging ZZS in productieproces (of voorkomen ontstaan ZZS)</a:t>
            </a:r>
          </a:p>
          <a:p>
            <a:endParaRPr lang="nl-NL" dirty="0"/>
          </a:p>
          <a:p>
            <a:pPr lvl="1"/>
            <a:r>
              <a:rPr lang="nl-NL" dirty="0"/>
              <a:t>Terugdringen emissies:</a:t>
            </a:r>
          </a:p>
          <a:p>
            <a:pPr lvl="2"/>
            <a:r>
              <a:rPr lang="nl-NL" dirty="0"/>
              <a:t>Normstelling</a:t>
            </a:r>
          </a:p>
          <a:p>
            <a:pPr lvl="2"/>
            <a:r>
              <a:rPr lang="nl-NL" dirty="0"/>
              <a:t>minimalisatieplicht</a:t>
            </a:r>
          </a:p>
          <a:p>
            <a:endParaRPr lang="nl-NL" dirty="0" smtClean="0"/>
          </a:p>
          <a:p>
            <a:r>
              <a:rPr lang="nl-NL" dirty="0" smtClean="0"/>
              <a:t>LET OP: </a:t>
            </a:r>
            <a:r>
              <a:rPr lang="nl-NL" b="1" dirty="0" smtClean="0"/>
              <a:t>minimalisatieplicht </a:t>
            </a:r>
            <a:r>
              <a:rPr lang="nl-NL" b="1" dirty="0"/>
              <a:t>ZZS geldt </a:t>
            </a:r>
            <a:r>
              <a:rPr lang="nl-NL" b="1" dirty="0" smtClean="0"/>
              <a:t>altijd.</a:t>
            </a:r>
            <a:endParaRPr lang="nl-NL" b="1" dirty="0"/>
          </a:p>
          <a:p>
            <a:endParaRPr lang="nl-NL" dirty="0"/>
          </a:p>
        </p:txBody>
      </p:sp>
    </p:spTree>
    <p:extLst>
      <p:ext uri="{BB962C8B-B14F-4D97-AF65-F5344CB8AC3E}">
        <p14:creationId xmlns:p14="http://schemas.microsoft.com/office/powerpoint/2010/main" val="264388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8601</TotalTime>
  <Words>1032</Words>
  <Application>Microsoft Office PowerPoint</Application>
  <PresentationFormat>Diavoorstelling (4:3)</PresentationFormat>
  <Paragraphs>216</Paragraphs>
  <Slides>22</Slides>
  <Notes>3</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Rijkswaterstaat</vt:lpstr>
      <vt:lpstr>Zeer zorgwekkende stoffen</vt:lpstr>
      <vt:lpstr>Inhoud presentatie</vt:lpstr>
      <vt:lpstr>ZZS Afvalwater, Lucht</vt:lpstr>
      <vt:lpstr>Wanneer is een stof ZZS </vt:lpstr>
      <vt:lpstr>Bronnen voor identificatie</vt:lpstr>
      <vt:lpstr>Waar vinden we de antwoorden?</vt:lpstr>
      <vt:lpstr>PowerPoint-presentatie</vt:lpstr>
      <vt:lpstr>Mengsels</vt:lpstr>
      <vt:lpstr>Beleid ZZS</vt:lpstr>
      <vt:lpstr>Water</vt:lpstr>
      <vt:lpstr>Keten humane medicijnresten </vt:lpstr>
      <vt:lpstr>Waar staan de luchtvoorschriften</vt:lpstr>
      <vt:lpstr>Type C-inrichting (vergunningplichtig)</vt:lpstr>
      <vt:lpstr>PowerPoint-presentatie</vt:lpstr>
      <vt:lpstr>Afval met ZZS</vt:lpstr>
      <vt:lpstr>Wat is het Landelijk Afvalbeheerplan (LAP)?</vt:lpstr>
      <vt:lpstr>Preventie</vt:lpstr>
      <vt:lpstr>Zeer zorgwekkende stoffen </vt:lpstr>
      <vt:lpstr>Zeer zorgwekkende stoffen </vt:lpstr>
      <vt:lpstr>Sectorplan 19 Afval van gezondheidszorg bij mens of dier</vt:lpstr>
      <vt:lpstr>Sectorplan 11 Kunststof en rubber</vt:lpstr>
      <vt:lpstr>Hierna nog vragen?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Ytsma, Rommy (WVL)</dc:creator>
  <cp:lastModifiedBy>Adriaan van Engelen (Stimular)</cp:lastModifiedBy>
  <cp:revision>767</cp:revision>
  <cp:lastPrinted>2017-11-13T09:46:35Z</cp:lastPrinted>
  <dcterms:modified xsi:type="dcterms:W3CDTF">2017-11-13T12:48:18Z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eur">
    <vt:lpwstr>Auteur</vt:lpwstr>
  </property>
  <property fmtid="{D5CDD505-2E9C-101B-9397-08002B2CF9AE}" pid="3" name="Functie">
    <vt:lpwstr>Functie</vt:lpwstr>
  </property>
  <property fmtid="{D5CDD505-2E9C-101B-9397-08002B2CF9AE}" pid="4" name="Titel">
    <vt:lpwstr>Titel</vt:lpwstr>
  </property>
  <property fmtid="{D5CDD505-2E9C-101B-9397-08002B2CF9AE}" pid="5" name="Subtitel">
    <vt:lpwstr>Subtitel</vt:lpwstr>
  </property>
  <property fmtid="{D5CDD505-2E9C-101B-9397-08002B2CF9AE}" pid="6" name="Afdeling">
    <vt:lpwstr>Afdeling</vt:lpwstr>
  </property>
  <property fmtid="{D5CDD505-2E9C-101B-9397-08002B2CF9AE}" pid="7" name="Merking">
    <vt:lpwstr>Merking</vt:lpwstr>
  </property>
  <property fmtid="{D5CDD505-2E9C-101B-9397-08002B2CF9AE}" pid="8" name="Rubricering">
    <vt:lpwstr>Rubricering</vt:lpwstr>
  </property>
  <property fmtid="{D5CDD505-2E9C-101B-9397-08002B2CF9AE}" pid="9" name="Datum">
    <vt:filetime>1999-12-31T22:00:00Z</vt:filetime>
  </property>
</Properties>
</file>